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50" b="0" i="0">
                <a:solidFill>
                  <a:srgbClr val="5CE1E6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50" b="0" i="0">
                <a:solidFill>
                  <a:srgbClr val="5CE1E6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50" b="0" i="0">
                <a:solidFill>
                  <a:srgbClr val="5CE1E6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50" b="0" i="0">
                <a:solidFill>
                  <a:srgbClr val="5CE1E6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3C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2541" y="-43356"/>
            <a:ext cx="17402916" cy="3538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50" b="0" i="0">
                <a:solidFill>
                  <a:srgbClr val="5CE1E6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27459" y="4173279"/>
            <a:ext cx="9759315" cy="495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1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5615" y="5880143"/>
            <a:ext cx="6756488" cy="4406855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028700" y="4785413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 h="0">
                <a:moveTo>
                  <a:pt x="0" y="0"/>
                </a:moveTo>
                <a:lnTo>
                  <a:pt x="16230598" y="0"/>
                </a:lnTo>
              </a:path>
            </a:pathLst>
          </a:custGeom>
          <a:ln w="9524">
            <a:solidFill>
              <a:srgbClr val="2082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28700" y="2612403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 h="0">
                <a:moveTo>
                  <a:pt x="0" y="0"/>
                </a:moveTo>
                <a:lnTo>
                  <a:pt x="16230598" y="0"/>
                </a:lnTo>
              </a:path>
            </a:pathLst>
          </a:custGeom>
          <a:ln w="9524">
            <a:solidFill>
              <a:srgbClr val="2082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766584" y="9870257"/>
            <a:ext cx="751840" cy="410209"/>
          </a:xfrm>
          <a:custGeom>
            <a:avLst/>
            <a:gdLst/>
            <a:ahLst/>
            <a:cxnLst/>
            <a:rect l="l" t="t" r="r" b="b"/>
            <a:pathLst>
              <a:path w="751840" h="410209">
                <a:moveTo>
                  <a:pt x="0" y="34141"/>
                </a:moveTo>
                <a:lnTo>
                  <a:pt x="21324" y="2499"/>
                </a:lnTo>
                <a:lnTo>
                  <a:pt x="34174" y="0"/>
                </a:lnTo>
                <a:lnTo>
                  <a:pt x="47024" y="2499"/>
                </a:lnTo>
                <a:lnTo>
                  <a:pt x="58318" y="9997"/>
                </a:lnTo>
                <a:lnTo>
                  <a:pt x="375720" y="327399"/>
                </a:lnTo>
                <a:lnTo>
                  <a:pt x="693154" y="9997"/>
                </a:lnTo>
                <a:lnTo>
                  <a:pt x="704448" y="2499"/>
                </a:lnTo>
                <a:lnTo>
                  <a:pt x="717298" y="0"/>
                </a:lnTo>
                <a:lnTo>
                  <a:pt x="730148" y="2499"/>
                </a:lnTo>
                <a:lnTo>
                  <a:pt x="741442" y="9997"/>
                </a:lnTo>
                <a:lnTo>
                  <a:pt x="748940" y="21291"/>
                </a:lnTo>
                <a:lnTo>
                  <a:pt x="751440" y="34141"/>
                </a:lnTo>
                <a:lnTo>
                  <a:pt x="748940" y="46991"/>
                </a:lnTo>
                <a:lnTo>
                  <a:pt x="741442" y="58285"/>
                </a:lnTo>
                <a:lnTo>
                  <a:pt x="399864" y="399864"/>
                </a:lnTo>
                <a:lnTo>
                  <a:pt x="388570" y="407362"/>
                </a:lnTo>
                <a:lnTo>
                  <a:pt x="375720" y="409861"/>
                </a:lnTo>
                <a:lnTo>
                  <a:pt x="362870" y="407362"/>
                </a:lnTo>
                <a:lnTo>
                  <a:pt x="9997" y="58285"/>
                </a:lnTo>
                <a:lnTo>
                  <a:pt x="624" y="40656"/>
                </a:lnTo>
                <a:lnTo>
                  <a:pt x="0" y="341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2228747" y="5487065"/>
            <a:ext cx="3037840" cy="3037840"/>
            <a:chOff x="2228747" y="5487065"/>
            <a:chExt cx="3037840" cy="303784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8747" y="5487065"/>
              <a:ext cx="3037608" cy="303760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2378776" y="5637068"/>
              <a:ext cx="2738120" cy="2738120"/>
            </a:xfrm>
            <a:custGeom>
              <a:avLst/>
              <a:gdLst/>
              <a:ahLst/>
              <a:cxnLst/>
              <a:rect l="l" t="t" r="r" b="b"/>
              <a:pathLst>
                <a:path w="2738120" h="2738120">
                  <a:moveTo>
                    <a:pt x="1368802" y="2737603"/>
                  </a:moveTo>
                  <a:lnTo>
                    <a:pt x="1320747" y="2736776"/>
                  </a:lnTo>
                  <a:lnTo>
                    <a:pt x="1273109" y="2734311"/>
                  </a:lnTo>
                  <a:lnTo>
                    <a:pt x="1225913" y="2730235"/>
                  </a:lnTo>
                  <a:lnTo>
                    <a:pt x="1179188" y="2724577"/>
                  </a:lnTo>
                  <a:lnTo>
                    <a:pt x="1132960" y="2717362"/>
                  </a:lnTo>
                  <a:lnTo>
                    <a:pt x="1087257" y="2708619"/>
                  </a:lnTo>
                  <a:lnTo>
                    <a:pt x="1042105" y="2698374"/>
                  </a:lnTo>
                  <a:lnTo>
                    <a:pt x="997532" y="2686654"/>
                  </a:lnTo>
                  <a:lnTo>
                    <a:pt x="953565" y="2673487"/>
                  </a:lnTo>
                  <a:lnTo>
                    <a:pt x="910231" y="2658900"/>
                  </a:lnTo>
                  <a:lnTo>
                    <a:pt x="867558" y="2642919"/>
                  </a:lnTo>
                  <a:lnTo>
                    <a:pt x="825571" y="2625573"/>
                  </a:lnTo>
                  <a:lnTo>
                    <a:pt x="784300" y="2606888"/>
                  </a:lnTo>
                  <a:lnTo>
                    <a:pt x="743769" y="2586891"/>
                  </a:lnTo>
                  <a:lnTo>
                    <a:pt x="704008" y="2565610"/>
                  </a:lnTo>
                  <a:lnTo>
                    <a:pt x="665043" y="2543071"/>
                  </a:lnTo>
                  <a:lnTo>
                    <a:pt x="626900" y="2519302"/>
                  </a:lnTo>
                  <a:lnTo>
                    <a:pt x="589608" y="2494330"/>
                  </a:lnTo>
                  <a:lnTo>
                    <a:pt x="553193" y="2468182"/>
                  </a:lnTo>
                  <a:lnTo>
                    <a:pt x="517683" y="2440885"/>
                  </a:lnTo>
                  <a:lnTo>
                    <a:pt x="483105" y="2412466"/>
                  </a:lnTo>
                  <a:lnTo>
                    <a:pt x="449485" y="2382953"/>
                  </a:lnTo>
                  <a:lnTo>
                    <a:pt x="416851" y="2352373"/>
                  </a:lnTo>
                  <a:lnTo>
                    <a:pt x="385230" y="2320752"/>
                  </a:lnTo>
                  <a:lnTo>
                    <a:pt x="354650" y="2288118"/>
                  </a:lnTo>
                  <a:lnTo>
                    <a:pt x="325137" y="2254499"/>
                  </a:lnTo>
                  <a:lnTo>
                    <a:pt x="296718" y="2219920"/>
                  </a:lnTo>
                  <a:lnTo>
                    <a:pt x="269421" y="2184410"/>
                  </a:lnTo>
                  <a:lnTo>
                    <a:pt x="243273" y="2147995"/>
                  </a:lnTo>
                  <a:lnTo>
                    <a:pt x="218301" y="2110703"/>
                  </a:lnTo>
                  <a:lnTo>
                    <a:pt x="194532" y="2072561"/>
                  </a:lnTo>
                  <a:lnTo>
                    <a:pt x="171993" y="2033595"/>
                  </a:lnTo>
                  <a:lnTo>
                    <a:pt x="150712" y="1993834"/>
                  </a:lnTo>
                  <a:lnTo>
                    <a:pt x="130715" y="1953304"/>
                  </a:lnTo>
                  <a:lnTo>
                    <a:pt x="112030" y="1912032"/>
                  </a:lnTo>
                  <a:lnTo>
                    <a:pt x="94684" y="1870046"/>
                  </a:lnTo>
                  <a:lnTo>
                    <a:pt x="78703" y="1827372"/>
                  </a:lnTo>
                  <a:lnTo>
                    <a:pt x="64116" y="1784038"/>
                  </a:lnTo>
                  <a:lnTo>
                    <a:pt x="50949" y="1740071"/>
                  </a:lnTo>
                  <a:lnTo>
                    <a:pt x="39229" y="1695498"/>
                  </a:lnTo>
                  <a:lnTo>
                    <a:pt x="28984" y="1650346"/>
                  </a:lnTo>
                  <a:lnTo>
                    <a:pt x="20241" y="1604643"/>
                  </a:lnTo>
                  <a:lnTo>
                    <a:pt x="13026" y="1558415"/>
                  </a:lnTo>
                  <a:lnTo>
                    <a:pt x="7368" y="1511690"/>
                  </a:lnTo>
                  <a:lnTo>
                    <a:pt x="3292" y="1464495"/>
                  </a:lnTo>
                  <a:lnTo>
                    <a:pt x="827" y="1416856"/>
                  </a:lnTo>
                  <a:lnTo>
                    <a:pt x="0" y="1368802"/>
                  </a:lnTo>
                  <a:lnTo>
                    <a:pt x="827" y="1320747"/>
                  </a:lnTo>
                  <a:lnTo>
                    <a:pt x="3292" y="1273109"/>
                  </a:lnTo>
                  <a:lnTo>
                    <a:pt x="7368" y="1225913"/>
                  </a:lnTo>
                  <a:lnTo>
                    <a:pt x="13026" y="1179188"/>
                  </a:lnTo>
                  <a:lnTo>
                    <a:pt x="20241" y="1132960"/>
                  </a:lnTo>
                  <a:lnTo>
                    <a:pt x="28984" y="1087257"/>
                  </a:lnTo>
                  <a:lnTo>
                    <a:pt x="39229" y="1042105"/>
                  </a:lnTo>
                  <a:lnTo>
                    <a:pt x="50949" y="997532"/>
                  </a:lnTo>
                  <a:lnTo>
                    <a:pt x="64116" y="953565"/>
                  </a:lnTo>
                  <a:lnTo>
                    <a:pt x="78703" y="910231"/>
                  </a:lnTo>
                  <a:lnTo>
                    <a:pt x="94684" y="867558"/>
                  </a:lnTo>
                  <a:lnTo>
                    <a:pt x="112030" y="825571"/>
                  </a:lnTo>
                  <a:lnTo>
                    <a:pt x="130715" y="784300"/>
                  </a:lnTo>
                  <a:lnTo>
                    <a:pt x="150712" y="743769"/>
                  </a:lnTo>
                  <a:lnTo>
                    <a:pt x="171993" y="704008"/>
                  </a:lnTo>
                  <a:lnTo>
                    <a:pt x="194532" y="665043"/>
                  </a:lnTo>
                  <a:lnTo>
                    <a:pt x="218301" y="626900"/>
                  </a:lnTo>
                  <a:lnTo>
                    <a:pt x="243273" y="589608"/>
                  </a:lnTo>
                  <a:lnTo>
                    <a:pt x="269421" y="553193"/>
                  </a:lnTo>
                  <a:lnTo>
                    <a:pt x="296718" y="517683"/>
                  </a:lnTo>
                  <a:lnTo>
                    <a:pt x="325137" y="483105"/>
                  </a:lnTo>
                  <a:lnTo>
                    <a:pt x="354650" y="449485"/>
                  </a:lnTo>
                  <a:lnTo>
                    <a:pt x="385230" y="416851"/>
                  </a:lnTo>
                  <a:lnTo>
                    <a:pt x="416851" y="385230"/>
                  </a:lnTo>
                  <a:lnTo>
                    <a:pt x="449485" y="354650"/>
                  </a:lnTo>
                  <a:lnTo>
                    <a:pt x="483105" y="325137"/>
                  </a:lnTo>
                  <a:lnTo>
                    <a:pt x="517683" y="296718"/>
                  </a:lnTo>
                  <a:lnTo>
                    <a:pt x="553193" y="269421"/>
                  </a:lnTo>
                  <a:lnTo>
                    <a:pt x="589608" y="243273"/>
                  </a:lnTo>
                  <a:lnTo>
                    <a:pt x="626900" y="218301"/>
                  </a:lnTo>
                  <a:lnTo>
                    <a:pt x="665043" y="194532"/>
                  </a:lnTo>
                  <a:lnTo>
                    <a:pt x="704008" y="171993"/>
                  </a:lnTo>
                  <a:lnTo>
                    <a:pt x="743769" y="150712"/>
                  </a:lnTo>
                  <a:lnTo>
                    <a:pt x="784300" y="130715"/>
                  </a:lnTo>
                  <a:lnTo>
                    <a:pt x="825571" y="112030"/>
                  </a:lnTo>
                  <a:lnTo>
                    <a:pt x="867558" y="94684"/>
                  </a:lnTo>
                  <a:lnTo>
                    <a:pt x="910231" y="78703"/>
                  </a:lnTo>
                  <a:lnTo>
                    <a:pt x="953565" y="64116"/>
                  </a:lnTo>
                  <a:lnTo>
                    <a:pt x="997532" y="50949"/>
                  </a:lnTo>
                  <a:lnTo>
                    <a:pt x="1042105" y="39229"/>
                  </a:lnTo>
                  <a:lnTo>
                    <a:pt x="1087257" y="28984"/>
                  </a:lnTo>
                  <a:lnTo>
                    <a:pt x="1132960" y="20241"/>
                  </a:lnTo>
                  <a:lnTo>
                    <a:pt x="1179188" y="13026"/>
                  </a:lnTo>
                  <a:lnTo>
                    <a:pt x="1225913" y="7368"/>
                  </a:lnTo>
                  <a:lnTo>
                    <a:pt x="1273109" y="3292"/>
                  </a:lnTo>
                  <a:lnTo>
                    <a:pt x="1320747" y="827"/>
                  </a:lnTo>
                  <a:lnTo>
                    <a:pt x="1368802" y="0"/>
                  </a:lnTo>
                  <a:lnTo>
                    <a:pt x="1416856" y="827"/>
                  </a:lnTo>
                  <a:lnTo>
                    <a:pt x="1464495" y="3292"/>
                  </a:lnTo>
                  <a:lnTo>
                    <a:pt x="1511690" y="7368"/>
                  </a:lnTo>
                  <a:lnTo>
                    <a:pt x="1558415" y="13026"/>
                  </a:lnTo>
                  <a:lnTo>
                    <a:pt x="1604643" y="20241"/>
                  </a:lnTo>
                  <a:lnTo>
                    <a:pt x="1650346" y="28984"/>
                  </a:lnTo>
                  <a:lnTo>
                    <a:pt x="1695498" y="39229"/>
                  </a:lnTo>
                  <a:lnTo>
                    <a:pt x="1740071" y="50949"/>
                  </a:lnTo>
                  <a:lnTo>
                    <a:pt x="1784038" y="64116"/>
                  </a:lnTo>
                  <a:lnTo>
                    <a:pt x="1827372" y="78703"/>
                  </a:lnTo>
                  <a:lnTo>
                    <a:pt x="1870046" y="94684"/>
                  </a:lnTo>
                  <a:lnTo>
                    <a:pt x="1912032" y="112030"/>
                  </a:lnTo>
                  <a:lnTo>
                    <a:pt x="1953304" y="130715"/>
                  </a:lnTo>
                  <a:lnTo>
                    <a:pt x="1993834" y="150712"/>
                  </a:lnTo>
                  <a:lnTo>
                    <a:pt x="2033595" y="171993"/>
                  </a:lnTo>
                  <a:lnTo>
                    <a:pt x="2072561" y="194532"/>
                  </a:lnTo>
                  <a:lnTo>
                    <a:pt x="2110703" y="218301"/>
                  </a:lnTo>
                  <a:lnTo>
                    <a:pt x="2147995" y="243273"/>
                  </a:lnTo>
                  <a:lnTo>
                    <a:pt x="2184410" y="269421"/>
                  </a:lnTo>
                  <a:lnTo>
                    <a:pt x="2219920" y="296718"/>
                  </a:lnTo>
                  <a:lnTo>
                    <a:pt x="2254499" y="325137"/>
                  </a:lnTo>
                  <a:lnTo>
                    <a:pt x="2288119" y="354650"/>
                  </a:lnTo>
                  <a:lnTo>
                    <a:pt x="2320752" y="385230"/>
                  </a:lnTo>
                  <a:lnTo>
                    <a:pt x="2352373" y="416851"/>
                  </a:lnTo>
                  <a:lnTo>
                    <a:pt x="2382954" y="449485"/>
                  </a:lnTo>
                  <a:lnTo>
                    <a:pt x="2412467" y="483105"/>
                  </a:lnTo>
                  <a:lnTo>
                    <a:pt x="2440885" y="517683"/>
                  </a:lnTo>
                  <a:lnTo>
                    <a:pt x="2468182" y="553193"/>
                  </a:lnTo>
                  <a:lnTo>
                    <a:pt x="2494330" y="589608"/>
                  </a:lnTo>
                  <a:lnTo>
                    <a:pt x="2519302" y="626900"/>
                  </a:lnTo>
                  <a:lnTo>
                    <a:pt x="2543071" y="665043"/>
                  </a:lnTo>
                  <a:lnTo>
                    <a:pt x="2565610" y="704008"/>
                  </a:lnTo>
                  <a:lnTo>
                    <a:pt x="2586892" y="743769"/>
                  </a:lnTo>
                  <a:lnTo>
                    <a:pt x="2606888" y="784300"/>
                  </a:lnTo>
                  <a:lnTo>
                    <a:pt x="2625574" y="825571"/>
                  </a:lnTo>
                  <a:lnTo>
                    <a:pt x="2642920" y="867558"/>
                  </a:lnTo>
                  <a:lnTo>
                    <a:pt x="2658900" y="910231"/>
                  </a:lnTo>
                  <a:lnTo>
                    <a:pt x="2673488" y="953565"/>
                  </a:lnTo>
                  <a:lnTo>
                    <a:pt x="2686655" y="997532"/>
                  </a:lnTo>
                  <a:lnTo>
                    <a:pt x="2698374" y="1042105"/>
                  </a:lnTo>
                  <a:lnTo>
                    <a:pt x="2708619" y="1087257"/>
                  </a:lnTo>
                  <a:lnTo>
                    <a:pt x="2717363" y="1132960"/>
                  </a:lnTo>
                  <a:lnTo>
                    <a:pt x="2724577" y="1179188"/>
                  </a:lnTo>
                  <a:lnTo>
                    <a:pt x="2730236" y="1225913"/>
                  </a:lnTo>
                  <a:lnTo>
                    <a:pt x="2734311" y="1273109"/>
                  </a:lnTo>
                  <a:lnTo>
                    <a:pt x="2736776" y="1320747"/>
                  </a:lnTo>
                  <a:lnTo>
                    <a:pt x="2737604" y="1368802"/>
                  </a:lnTo>
                  <a:lnTo>
                    <a:pt x="2736776" y="1416856"/>
                  </a:lnTo>
                  <a:lnTo>
                    <a:pt x="2734311" y="1464495"/>
                  </a:lnTo>
                  <a:lnTo>
                    <a:pt x="2730236" y="1511690"/>
                  </a:lnTo>
                  <a:lnTo>
                    <a:pt x="2724577" y="1558415"/>
                  </a:lnTo>
                  <a:lnTo>
                    <a:pt x="2717363" y="1604643"/>
                  </a:lnTo>
                  <a:lnTo>
                    <a:pt x="2708619" y="1650346"/>
                  </a:lnTo>
                  <a:lnTo>
                    <a:pt x="2698374" y="1695498"/>
                  </a:lnTo>
                  <a:lnTo>
                    <a:pt x="2686655" y="1740071"/>
                  </a:lnTo>
                  <a:lnTo>
                    <a:pt x="2673488" y="1784038"/>
                  </a:lnTo>
                  <a:lnTo>
                    <a:pt x="2658900" y="1827372"/>
                  </a:lnTo>
                  <a:lnTo>
                    <a:pt x="2642920" y="1870046"/>
                  </a:lnTo>
                  <a:lnTo>
                    <a:pt x="2625574" y="1912032"/>
                  </a:lnTo>
                  <a:lnTo>
                    <a:pt x="2606888" y="1953304"/>
                  </a:lnTo>
                  <a:lnTo>
                    <a:pt x="2586892" y="1993834"/>
                  </a:lnTo>
                  <a:lnTo>
                    <a:pt x="2565610" y="2033595"/>
                  </a:lnTo>
                  <a:lnTo>
                    <a:pt x="2543071" y="2072561"/>
                  </a:lnTo>
                  <a:lnTo>
                    <a:pt x="2519302" y="2110703"/>
                  </a:lnTo>
                  <a:lnTo>
                    <a:pt x="2494330" y="2147995"/>
                  </a:lnTo>
                  <a:lnTo>
                    <a:pt x="2468182" y="2184410"/>
                  </a:lnTo>
                  <a:lnTo>
                    <a:pt x="2440885" y="2219920"/>
                  </a:lnTo>
                  <a:lnTo>
                    <a:pt x="2412467" y="2254499"/>
                  </a:lnTo>
                  <a:lnTo>
                    <a:pt x="2382954" y="2288118"/>
                  </a:lnTo>
                  <a:lnTo>
                    <a:pt x="2352373" y="2320752"/>
                  </a:lnTo>
                  <a:lnTo>
                    <a:pt x="2320752" y="2352373"/>
                  </a:lnTo>
                  <a:lnTo>
                    <a:pt x="2288119" y="2382953"/>
                  </a:lnTo>
                  <a:lnTo>
                    <a:pt x="2254499" y="2412466"/>
                  </a:lnTo>
                  <a:lnTo>
                    <a:pt x="2219920" y="2440885"/>
                  </a:lnTo>
                  <a:lnTo>
                    <a:pt x="2184410" y="2468182"/>
                  </a:lnTo>
                  <a:lnTo>
                    <a:pt x="2147995" y="2494330"/>
                  </a:lnTo>
                  <a:lnTo>
                    <a:pt x="2110703" y="2519302"/>
                  </a:lnTo>
                  <a:lnTo>
                    <a:pt x="2072561" y="2543071"/>
                  </a:lnTo>
                  <a:lnTo>
                    <a:pt x="2033595" y="2565610"/>
                  </a:lnTo>
                  <a:lnTo>
                    <a:pt x="1993834" y="2586891"/>
                  </a:lnTo>
                  <a:lnTo>
                    <a:pt x="1953304" y="2606888"/>
                  </a:lnTo>
                  <a:lnTo>
                    <a:pt x="1912032" y="2625573"/>
                  </a:lnTo>
                  <a:lnTo>
                    <a:pt x="1870046" y="2642919"/>
                  </a:lnTo>
                  <a:lnTo>
                    <a:pt x="1827372" y="2658900"/>
                  </a:lnTo>
                  <a:lnTo>
                    <a:pt x="1784038" y="2673487"/>
                  </a:lnTo>
                  <a:lnTo>
                    <a:pt x="1740071" y="2686654"/>
                  </a:lnTo>
                  <a:lnTo>
                    <a:pt x="1695498" y="2698374"/>
                  </a:lnTo>
                  <a:lnTo>
                    <a:pt x="1650346" y="2708619"/>
                  </a:lnTo>
                  <a:lnTo>
                    <a:pt x="1604643" y="2717362"/>
                  </a:lnTo>
                  <a:lnTo>
                    <a:pt x="1558415" y="2724577"/>
                  </a:lnTo>
                  <a:lnTo>
                    <a:pt x="1511690" y="2730235"/>
                  </a:lnTo>
                  <a:lnTo>
                    <a:pt x="1464495" y="2734311"/>
                  </a:lnTo>
                  <a:lnTo>
                    <a:pt x="1416856" y="2736776"/>
                  </a:lnTo>
                  <a:lnTo>
                    <a:pt x="1368802" y="2737603"/>
                  </a:lnTo>
                  <a:close/>
                </a:path>
              </a:pathLst>
            </a:custGeom>
            <a:solidFill>
              <a:srgbClr val="003C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78777" y="5637067"/>
              <a:ext cx="2733675" cy="2733675"/>
            </a:xfrm>
            <a:custGeom>
              <a:avLst/>
              <a:gdLst/>
              <a:ahLst/>
              <a:cxnLst/>
              <a:rect l="l" t="t" r="r" b="b"/>
              <a:pathLst>
                <a:path w="2733675" h="2733675">
                  <a:moveTo>
                    <a:pt x="1471861" y="2733612"/>
                  </a:moveTo>
                  <a:lnTo>
                    <a:pt x="1511661" y="2730238"/>
                  </a:lnTo>
                  <a:lnTo>
                    <a:pt x="1558388" y="2724580"/>
                  </a:lnTo>
                  <a:lnTo>
                    <a:pt x="1604617" y="2717367"/>
                  </a:lnTo>
                  <a:lnTo>
                    <a:pt x="1650322" y="2708624"/>
                  </a:lnTo>
                  <a:lnTo>
                    <a:pt x="1695475" y="2698379"/>
                  </a:lnTo>
                  <a:lnTo>
                    <a:pt x="1740049" y="2686660"/>
                  </a:lnTo>
                  <a:lnTo>
                    <a:pt x="1784017" y="2673494"/>
                  </a:lnTo>
                  <a:lnTo>
                    <a:pt x="1827353" y="2658907"/>
                  </a:lnTo>
                  <a:lnTo>
                    <a:pt x="1870028" y="2642926"/>
                  </a:lnTo>
                  <a:lnTo>
                    <a:pt x="1912016" y="2625580"/>
                  </a:lnTo>
                  <a:lnTo>
                    <a:pt x="1953289" y="2606895"/>
                  </a:lnTo>
                  <a:lnTo>
                    <a:pt x="1993821" y="2586898"/>
                  </a:lnTo>
                  <a:lnTo>
                    <a:pt x="2033583" y="2565616"/>
                  </a:lnTo>
                  <a:lnTo>
                    <a:pt x="2072550" y="2543077"/>
                  </a:lnTo>
                  <a:lnTo>
                    <a:pt x="2110694" y="2519308"/>
                  </a:lnTo>
                  <a:lnTo>
                    <a:pt x="2147987" y="2494335"/>
                  </a:lnTo>
                  <a:lnTo>
                    <a:pt x="2184403" y="2468187"/>
                  </a:lnTo>
                  <a:lnTo>
                    <a:pt x="2219915" y="2440889"/>
                  </a:lnTo>
                  <a:lnTo>
                    <a:pt x="2254495" y="2412470"/>
                  </a:lnTo>
                  <a:lnTo>
                    <a:pt x="2288116" y="2382956"/>
                  </a:lnTo>
                  <a:lnTo>
                    <a:pt x="2320750" y="2352375"/>
                  </a:lnTo>
                  <a:lnTo>
                    <a:pt x="2352372" y="2320753"/>
                  </a:lnTo>
                  <a:lnTo>
                    <a:pt x="2382954" y="2288118"/>
                  </a:lnTo>
                  <a:lnTo>
                    <a:pt x="2412468" y="2254498"/>
                  </a:lnTo>
                  <a:lnTo>
                    <a:pt x="2440887" y="2219918"/>
                  </a:lnTo>
                  <a:lnTo>
                    <a:pt x="2468185" y="2184406"/>
                  </a:lnTo>
                  <a:lnTo>
                    <a:pt x="2494333" y="2147990"/>
                  </a:lnTo>
                  <a:lnTo>
                    <a:pt x="2519306" y="2110697"/>
                  </a:lnTo>
                  <a:lnTo>
                    <a:pt x="2543076" y="2072553"/>
                  </a:lnTo>
                  <a:lnTo>
                    <a:pt x="2565615" y="2033587"/>
                  </a:lnTo>
                  <a:lnTo>
                    <a:pt x="2586897" y="1993824"/>
                  </a:lnTo>
                  <a:lnTo>
                    <a:pt x="2606894" y="1953292"/>
                  </a:lnTo>
                  <a:lnTo>
                    <a:pt x="2625579" y="1912019"/>
                  </a:lnTo>
                  <a:lnTo>
                    <a:pt x="2642925" y="1870031"/>
                  </a:lnTo>
                  <a:lnTo>
                    <a:pt x="2658906" y="1827356"/>
                  </a:lnTo>
                  <a:lnTo>
                    <a:pt x="2673493" y="1784021"/>
                  </a:lnTo>
                  <a:lnTo>
                    <a:pt x="2686660" y="1740053"/>
                  </a:lnTo>
                  <a:lnTo>
                    <a:pt x="2698379" y="1695478"/>
                  </a:lnTo>
                  <a:lnTo>
                    <a:pt x="2708624" y="1650325"/>
                  </a:lnTo>
                  <a:lnTo>
                    <a:pt x="2717366" y="1604620"/>
                  </a:lnTo>
                  <a:lnTo>
                    <a:pt x="2724580" y="1558391"/>
                  </a:lnTo>
                  <a:lnTo>
                    <a:pt x="2730238" y="1511665"/>
                  </a:lnTo>
                  <a:lnTo>
                    <a:pt x="2733621" y="1471867"/>
                  </a:lnTo>
                </a:path>
                <a:path w="2733675" h="2733675">
                  <a:moveTo>
                    <a:pt x="2733616" y="1265738"/>
                  </a:moveTo>
                  <a:lnTo>
                    <a:pt x="2730232" y="1225882"/>
                  </a:lnTo>
                  <a:lnTo>
                    <a:pt x="2724573" y="1179156"/>
                  </a:lnTo>
                  <a:lnTo>
                    <a:pt x="2717357" y="1132927"/>
                  </a:lnTo>
                  <a:lnTo>
                    <a:pt x="2708612" y="1087223"/>
                  </a:lnTo>
                  <a:lnTo>
                    <a:pt x="2698366" y="1042071"/>
                  </a:lnTo>
                  <a:lnTo>
                    <a:pt x="2686645" y="997498"/>
                  </a:lnTo>
                  <a:lnTo>
                    <a:pt x="2673476" y="953530"/>
                  </a:lnTo>
                  <a:lnTo>
                    <a:pt x="2658888" y="910196"/>
                  </a:lnTo>
                  <a:lnTo>
                    <a:pt x="2642906" y="867522"/>
                  </a:lnTo>
                  <a:lnTo>
                    <a:pt x="2625558" y="825536"/>
                  </a:lnTo>
                  <a:lnTo>
                    <a:pt x="2606872" y="784264"/>
                  </a:lnTo>
                  <a:lnTo>
                    <a:pt x="2586873" y="743734"/>
                  </a:lnTo>
                  <a:lnTo>
                    <a:pt x="2565591" y="703973"/>
                  </a:lnTo>
                  <a:lnTo>
                    <a:pt x="2543050" y="665008"/>
                  </a:lnTo>
                  <a:lnTo>
                    <a:pt x="2519280" y="626866"/>
                  </a:lnTo>
                  <a:lnTo>
                    <a:pt x="2494307" y="589574"/>
                  </a:lnTo>
                  <a:lnTo>
                    <a:pt x="2468157" y="553160"/>
                  </a:lnTo>
                  <a:lnTo>
                    <a:pt x="2440859" y="517650"/>
                  </a:lnTo>
                  <a:lnTo>
                    <a:pt x="2412439" y="483073"/>
                  </a:lnTo>
                  <a:lnTo>
                    <a:pt x="2382925" y="449454"/>
                  </a:lnTo>
                  <a:lnTo>
                    <a:pt x="2352344" y="416821"/>
                  </a:lnTo>
                  <a:lnTo>
                    <a:pt x="2320722" y="385201"/>
                  </a:lnTo>
                  <a:lnTo>
                    <a:pt x="2288087" y="354622"/>
                  </a:lnTo>
                  <a:lnTo>
                    <a:pt x="2254467" y="325109"/>
                  </a:lnTo>
                  <a:lnTo>
                    <a:pt x="2219887" y="296692"/>
                  </a:lnTo>
                  <a:lnTo>
                    <a:pt x="2184376" y="269396"/>
                  </a:lnTo>
                  <a:lnTo>
                    <a:pt x="2147961" y="243249"/>
                  </a:lnTo>
                  <a:lnTo>
                    <a:pt x="2110668" y="218279"/>
                  </a:lnTo>
                  <a:lnTo>
                    <a:pt x="2072525" y="194511"/>
                  </a:lnTo>
                  <a:lnTo>
                    <a:pt x="2033560" y="171973"/>
                  </a:lnTo>
                  <a:lnTo>
                    <a:pt x="1993798" y="150693"/>
                  </a:lnTo>
                  <a:lnTo>
                    <a:pt x="1953267" y="130698"/>
                  </a:lnTo>
                  <a:lnTo>
                    <a:pt x="1911995" y="112014"/>
                  </a:lnTo>
                  <a:lnTo>
                    <a:pt x="1870009" y="94669"/>
                  </a:lnTo>
                  <a:lnTo>
                    <a:pt x="1827335" y="78690"/>
                  </a:lnTo>
                  <a:lnTo>
                    <a:pt x="1784002" y="64104"/>
                  </a:lnTo>
                  <a:lnTo>
                    <a:pt x="1740035" y="50939"/>
                  </a:lnTo>
                  <a:lnTo>
                    <a:pt x="1695462" y="39221"/>
                  </a:lnTo>
                  <a:lnTo>
                    <a:pt x="1650311" y="28977"/>
                  </a:lnTo>
                  <a:lnTo>
                    <a:pt x="1604608" y="20235"/>
                  </a:lnTo>
                  <a:lnTo>
                    <a:pt x="1558381" y="13022"/>
                  </a:lnTo>
                  <a:lnTo>
                    <a:pt x="1511657" y="7364"/>
                  </a:lnTo>
                  <a:lnTo>
                    <a:pt x="1464462" y="3290"/>
                  </a:lnTo>
                  <a:lnTo>
                    <a:pt x="1416824" y="826"/>
                  </a:lnTo>
                  <a:lnTo>
                    <a:pt x="1368771" y="0"/>
                  </a:lnTo>
                  <a:lnTo>
                    <a:pt x="1320718" y="828"/>
                  </a:lnTo>
                  <a:lnTo>
                    <a:pt x="1273080" y="3294"/>
                  </a:lnTo>
                  <a:lnTo>
                    <a:pt x="1225886" y="7371"/>
                  </a:lnTo>
                  <a:lnTo>
                    <a:pt x="1179162" y="13030"/>
                  </a:lnTo>
                  <a:lnTo>
                    <a:pt x="1132936" y="20245"/>
                  </a:lnTo>
                  <a:lnTo>
                    <a:pt x="1087234" y="28989"/>
                  </a:lnTo>
                  <a:lnTo>
                    <a:pt x="1042083" y="39235"/>
                  </a:lnTo>
                  <a:lnTo>
                    <a:pt x="997512" y="50955"/>
                  </a:lnTo>
                  <a:lnTo>
                    <a:pt x="953546" y="64122"/>
                  </a:lnTo>
                  <a:lnTo>
                    <a:pt x="910213" y="78710"/>
                  </a:lnTo>
                  <a:lnTo>
                    <a:pt x="867541" y="94690"/>
                  </a:lnTo>
                  <a:lnTo>
                    <a:pt x="825556" y="112036"/>
                  </a:lnTo>
                  <a:lnTo>
                    <a:pt x="784286" y="130722"/>
                  </a:lnTo>
                  <a:lnTo>
                    <a:pt x="743757" y="150718"/>
                  </a:lnTo>
                  <a:lnTo>
                    <a:pt x="703997" y="171999"/>
                  </a:lnTo>
                  <a:lnTo>
                    <a:pt x="665033" y="194538"/>
                  </a:lnTo>
                  <a:lnTo>
                    <a:pt x="626892" y="218306"/>
                  </a:lnTo>
                  <a:lnTo>
                    <a:pt x="589601" y="243278"/>
                  </a:lnTo>
                  <a:lnTo>
                    <a:pt x="553188" y="269426"/>
                  </a:lnTo>
                  <a:lnTo>
                    <a:pt x="517679" y="296722"/>
                  </a:lnTo>
                  <a:lnTo>
                    <a:pt x="483101" y="325140"/>
                  </a:lnTo>
                  <a:lnTo>
                    <a:pt x="449483" y="354652"/>
                  </a:lnTo>
                  <a:lnTo>
                    <a:pt x="416850" y="385231"/>
                  </a:lnTo>
                  <a:lnTo>
                    <a:pt x="385230" y="416851"/>
                  </a:lnTo>
                  <a:lnTo>
                    <a:pt x="354651" y="449484"/>
                  </a:lnTo>
                  <a:lnTo>
                    <a:pt x="325138" y="483103"/>
                  </a:lnTo>
                  <a:lnTo>
                    <a:pt x="296721" y="517680"/>
                  </a:lnTo>
                  <a:lnTo>
                    <a:pt x="269424" y="553189"/>
                  </a:lnTo>
                  <a:lnTo>
                    <a:pt x="243277" y="589603"/>
                  </a:lnTo>
                  <a:lnTo>
                    <a:pt x="218305" y="626893"/>
                  </a:lnTo>
                  <a:lnTo>
                    <a:pt x="194537" y="665034"/>
                  </a:lnTo>
                  <a:lnTo>
                    <a:pt x="171999" y="703999"/>
                  </a:lnTo>
                  <a:lnTo>
                    <a:pt x="150717" y="743759"/>
                  </a:lnTo>
                  <a:lnTo>
                    <a:pt x="130721" y="784287"/>
                  </a:lnTo>
                  <a:lnTo>
                    <a:pt x="112036" y="825558"/>
                  </a:lnTo>
                  <a:lnTo>
                    <a:pt x="94690" y="867543"/>
                  </a:lnTo>
                  <a:lnTo>
                    <a:pt x="78709" y="910215"/>
                  </a:lnTo>
                  <a:lnTo>
                    <a:pt x="64122" y="953547"/>
                  </a:lnTo>
                  <a:lnTo>
                    <a:pt x="50954" y="997513"/>
                  </a:lnTo>
                  <a:lnTo>
                    <a:pt x="39234" y="1042084"/>
                  </a:lnTo>
                  <a:lnTo>
                    <a:pt x="28989" y="1087235"/>
                  </a:lnTo>
                  <a:lnTo>
                    <a:pt x="20245" y="1132937"/>
                  </a:lnTo>
                  <a:lnTo>
                    <a:pt x="13030" y="1179163"/>
                  </a:lnTo>
                  <a:lnTo>
                    <a:pt x="7371" y="1225887"/>
                  </a:lnTo>
                  <a:lnTo>
                    <a:pt x="3294" y="1273081"/>
                  </a:lnTo>
                  <a:lnTo>
                    <a:pt x="828" y="1320719"/>
                  </a:lnTo>
                  <a:lnTo>
                    <a:pt x="0" y="1368772"/>
                  </a:lnTo>
                  <a:lnTo>
                    <a:pt x="826" y="1416825"/>
                  </a:lnTo>
                  <a:lnTo>
                    <a:pt x="3290" y="1464463"/>
                  </a:lnTo>
                  <a:lnTo>
                    <a:pt x="7364" y="1511657"/>
                  </a:lnTo>
                  <a:lnTo>
                    <a:pt x="13022" y="1558382"/>
                  </a:lnTo>
                  <a:lnTo>
                    <a:pt x="20235" y="1604609"/>
                  </a:lnTo>
                  <a:lnTo>
                    <a:pt x="28977" y="1650312"/>
                  </a:lnTo>
                  <a:lnTo>
                    <a:pt x="39221" y="1695463"/>
                  </a:lnTo>
                  <a:lnTo>
                    <a:pt x="50939" y="1740035"/>
                  </a:lnTo>
                  <a:lnTo>
                    <a:pt x="64104" y="1784002"/>
                  </a:lnTo>
                  <a:lnTo>
                    <a:pt x="78690" y="1827336"/>
                  </a:lnTo>
                  <a:lnTo>
                    <a:pt x="94669" y="1870009"/>
                  </a:lnTo>
                  <a:lnTo>
                    <a:pt x="112014" y="1911996"/>
                  </a:lnTo>
                  <a:lnTo>
                    <a:pt x="130698" y="1953267"/>
                  </a:lnTo>
                  <a:lnTo>
                    <a:pt x="150693" y="1993798"/>
                  </a:lnTo>
                  <a:lnTo>
                    <a:pt x="171973" y="2033559"/>
                  </a:lnTo>
                  <a:lnTo>
                    <a:pt x="194511" y="2072525"/>
                  </a:lnTo>
                  <a:lnTo>
                    <a:pt x="218278" y="2110668"/>
                  </a:lnTo>
                  <a:lnTo>
                    <a:pt x="243249" y="2147960"/>
                  </a:lnTo>
                  <a:lnTo>
                    <a:pt x="269396" y="2184376"/>
                  </a:lnTo>
                  <a:lnTo>
                    <a:pt x="296692" y="2219887"/>
                  </a:lnTo>
                  <a:lnTo>
                    <a:pt x="325109" y="2254466"/>
                  </a:lnTo>
                  <a:lnTo>
                    <a:pt x="354621" y="2288087"/>
                  </a:lnTo>
                  <a:lnTo>
                    <a:pt x="385200" y="2320721"/>
                  </a:lnTo>
                  <a:lnTo>
                    <a:pt x="416820" y="2352343"/>
                  </a:lnTo>
                  <a:lnTo>
                    <a:pt x="449453" y="2382924"/>
                  </a:lnTo>
                  <a:lnTo>
                    <a:pt x="483072" y="2412439"/>
                  </a:lnTo>
                  <a:lnTo>
                    <a:pt x="517650" y="2440858"/>
                  </a:lnTo>
                  <a:lnTo>
                    <a:pt x="553159" y="2468156"/>
                  </a:lnTo>
                  <a:lnTo>
                    <a:pt x="589573" y="2494306"/>
                  </a:lnTo>
                  <a:lnTo>
                    <a:pt x="626865" y="2519279"/>
                  </a:lnTo>
                  <a:lnTo>
                    <a:pt x="665007" y="2543049"/>
                  </a:lnTo>
                  <a:lnTo>
                    <a:pt x="703972" y="2565590"/>
                  </a:lnTo>
                  <a:lnTo>
                    <a:pt x="743733" y="2586872"/>
                  </a:lnTo>
                  <a:lnTo>
                    <a:pt x="784263" y="2606870"/>
                  </a:lnTo>
                  <a:lnTo>
                    <a:pt x="825534" y="2625557"/>
                  </a:lnTo>
                  <a:lnTo>
                    <a:pt x="867520" y="2642905"/>
                  </a:lnTo>
                  <a:lnTo>
                    <a:pt x="910194" y="2658887"/>
                  </a:lnTo>
                  <a:lnTo>
                    <a:pt x="953528" y="2673475"/>
                  </a:lnTo>
                  <a:lnTo>
                    <a:pt x="997496" y="2686644"/>
                  </a:lnTo>
                  <a:lnTo>
                    <a:pt x="1042069" y="2698365"/>
                  </a:lnTo>
                  <a:lnTo>
                    <a:pt x="1087221" y="2708611"/>
                  </a:lnTo>
                  <a:lnTo>
                    <a:pt x="1132925" y="2717356"/>
                  </a:lnTo>
                  <a:lnTo>
                    <a:pt x="1179153" y="2724572"/>
                  </a:lnTo>
                  <a:lnTo>
                    <a:pt x="1225879" y="2730232"/>
                  </a:lnTo>
                  <a:lnTo>
                    <a:pt x="1265740" y="2733626"/>
                  </a:lnTo>
                </a:path>
              </a:pathLst>
            </a:custGeom>
            <a:ln w="19049">
              <a:solidFill>
                <a:srgbClr val="20829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3473641" y="6115499"/>
            <a:ext cx="2581275" cy="2581275"/>
            <a:chOff x="13473641" y="6115499"/>
            <a:chExt cx="2581275" cy="2581275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73641" y="6115499"/>
              <a:ext cx="2580941" cy="2580941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3619226" y="6260971"/>
              <a:ext cx="2290445" cy="2290445"/>
            </a:xfrm>
            <a:custGeom>
              <a:avLst/>
              <a:gdLst/>
              <a:ahLst/>
              <a:cxnLst/>
              <a:rect l="l" t="t" r="r" b="b"/>
              <a:pathLst>
                <a:path w="2290444" h="2290445">
                  <a:moveTo>
                    <a:pt x="1144998" y="2289995"/>
                  </a:moveTo>
                  <a:lnTo>
                    <a:pt x="1096598" y="2288991"/>
                  </a:lnTo>
                  <a:lnTo>
                    <a:pt x="1048709" y="2286004"/>
                  </a:lnTo>
                  <a:lnTo>
                    <a:pt x="1001372" y="2281074"/>
                  </a:lnTo>
                  <a:lnTo>
                    <a:pt x="954627" y="2274242"/>
                  </a:lnTo>
                  <a:lnTo>
                    <a:pt x="908512" y="2265546"/>
                  </a:lnTo>
                  <a:lnTo>
                    <a:pt x="863069" y="2255026"/>
                  </a:lnTo>
                  <a:lnTo>
                    <a:pt x="818337" y="2242723"/>
                  </a:lnTo>
                  <a:lnTo>
                    <a:pt x="774355" y="2228676"/>
                  </a:lnTo>
                  <a:lnTo>
                    <a:pt x="731164" y="2212924"/>
                  </a:lnTo>
                  <a:lnTo>
                    <a:pt x="688802" y="2195508"/>
                  </a:lnTo>
                  <a:lnTo>
                    <a:pt x="647311" y="2176467"/>
                  </a:lnTo>
                  <a:lnTo>
                    <a:pt x="606728" y="2155841"/>
                  </a:lnTo>
                  <a:lnTo>
                    <a:pt x="567095" y="2133670"/>
                  </a:lnTo>
                  <a:lnTo>
                    <a:pt x="528451" y="2109993"/>
                  </a:lnTo>
                  <a:lnTo>
                    <a:pt x="490835" y="2084850"/>
                  </a:lnTo>
                  <a:lnTo>
                    <a:pt x="454288" y="2058281"/>
                  </a:lnTo>
                  <a:lnTo>
                    <a:pt x="418850" y="2030326"/>
                  </a:lnTo>
                  <a:lnTo>
                    <a:pt x="384559" y="2001024"/>
                  </a:lnTo>
                  <a:lnTo>
                    <a:pt x="351455" y="1970415"/>
                  </a:lnTo>
                  <a:lnTo>
                    <a:pt x="319579" y="1938539"/>
                  </a:lnTo>
                  <a:lnTo>
                    <a:pt x="288971" y="1905436"/>
                  </a:lnTo>
                  <a:lnTo>
                    <a:pt x="259669" y="1871145"/>
                  </a:lnTo>
                  <a:lnTo>
                    <a:pt x="231714" y="1835706"/>
                  </a:lnTo>
                  <a:lnTo>
                    <a:pt x="205145" y="1799159"/>
                  </a:lnTo>
                  <a:lnTo>
                    <a:pt x="180002" y="1761544"/>
                  </a:lnTo>
                  <a:lnTo>
                    <a:pt x="156325" y="1722900"/>
                  </a:lnTo>
                  <a:lnTo>
                    <a:pt x="134154" y="1683267"/>
                  </a:lnTo>
                  <a:lnTo>
                    <a:pt x="113528" y="1642684"/>
                  </a:lnTo>
                  <a:lnTo>
                    <a:pt x="94487" y="1601193"/>
                  </a:lnTo>
                  <a:lnTo>
                    <a:pt x="77071" y="1558831"/>
                  </a:lnTo>
                  <a:lnTo>
                    <a:pt x="61319" y="1515640"/>
                  </a:lnTo>
                  <a:lnTo>
                    <a:pt x="47272" y="1471658"/>
                  </a:lnTo>
                  <a:lnTo>
                    <a:pt x="34969" y="1426926"/>
                  </a:lnTo>
                  <a:lnTo>
                    <a:pt x="24449" y="1381483"/>
                  </a:lnTo>
                  <a:lnTo>
                    <a:pt x="15753" y="1335369"/>
                  </a:lnTo>
                  <a:lnTo>
                    <a:pt x="8921" y="1288623"/>
                  </a:lnTo>
                  <a:lnTo>
                    <a:pt x="3991" y="1241287"/>
                  </a:lnTo>
                  <a:lnTo>
                    <a:pt x="1004" y="1193398"/>
                  </a:lnTo>
                  <a:lnTo>
                    <a:pt x="0" y="1144997"/>
                  </a:lnTo>
                  <a:lnTo>
                    <a:pt x="1004" y="1096597"/>
                  </a:lnTo>
                  <a:lnTo>
                    <a:pt x="3991" y="1048708"/>
                  </a:lnTo>
                  <a:lnTo>
                    <a:pt x="8921" y="1001371"/>
                  </a:lnTo>
                  <a:lnTo>
                    <a:pt x="15753" y="954626"/>
                  </a:lnTo>
                  <a:lnTo>
                    <a:pt x="24449" y="908512"/>
                  </a:lnTo>
                  <a:lnTo>
                    <a:pt x="34969" y="863069"/>
                  </a:lnTo>
                  <a:lnTo>
                    <a:pt x="47272" y="818337"/>
                  </a:lnTo>
                  <a:lnTo>
                    <a:pt x="61319" y="774355"/>
                  </a:lnTo>
                  <a:lnTo>
                    <a:pt x="77071" y="731164"/>
                  </a:lnTo>
                  <a:lnTo>
                    <a:pt x="94487" y="688802"/>
                  </a:lnTo>
                  <a:lnTo>
                    <a:pt x="113528" y="647310"/>
                  </a:lnTo>
                  <a:lnTo>
                    <a:pt x="134154" y="606728"/>
                  </a:lnTo>
                  <a:lnTo>
                    <a:pt x="156325" y="567095"/>
                  </a:lnTo>
                  <a:lnTo>
                    <a:pt x="180002" y="528451"/>
                  </a:lnTo>
                  <a:lnTo>
                    <a:pt x="205145" y="490835"/>
                  </a:lnTo>
                  <a:lnTo>
                    <a:pt x="231714" y="454288"/>
                  </a:lnTo>
                  <a:lnTo>
                    <a:pt x="259669" y="418850"/>
                  </a:lnTo>
                  <a:lnTo>
                    <a:pt x="288971" y="384559"/>
                  </a:lnTo>
                  <a:lnTo>
                    <a:pt x="319579" y="351455"/>
                  </a:lnTo>
                  <a:lnTo>
                    <a:pt x="351455" y="319580"/>
                  </a:lnTo>
                  <a:lnTo>
                    <a:pt x="384559" y="288971"/>
                  </a:lnTo>
                  <a:lnTo>
                    <a:pt x="418850" y="259669"/>
                  </a:lnTo>
                  <a:lnTo>
                    <a:pt x="454288" y="231714"/>
                  </a:lnTo>
                  <a:lnTo>
                    <a:pt x="490835" y="205145"/>
                  </a:lnTo>
                  <a:lnTo>
                    <a:pt x="528451" y="180002"/>
                  </a:lnTo>
                  <a:lnTo>
                    <a:pt x="567095" y="156325"/>
                  </a:lnTo>
                  <a:lnTo>
                    <a:pt x="606728" y="134154"/>
                  </a:lnTo>
                  <a:lnTo>
                    <a:pt x="647311" y="113528"/>
                  </a:lnTo>
                  <a:lnTo>
                    <a:pt x="688802" y="94487"/>
                  </a:lnTo>
                  <a:lnTo>
                    <a:pt x="731164" y="77071"/>
                  </a:lnTo>
                  <a:lnTo>
                    <a:pt x="774355" y="61319"/>
                  </a:lnTo>
                  <a:lnTo>
                    <a:pt x="818337" y="47272"/>
                  </a:lnTo>
                  <a:lnTo>
                    <a:pt x="863069" y="34969"/>
                  </a:lnTo>
                  <a:lnTo>
                    <a:pt x="908512" y="24449"/>
                  </a:lnTo>
                  <a:lnTo>
                    <a:pt x="954627" y="15753"/>
                  </a:lnTo>
                  <a:lnTo>
                    <a:pt x="1001372" y="8921"/>
                  </a:lnTo>
                  <a:lnTo>
                    <a:pt x="1048709" y="3991"/>
                  </a:lnTo>
                  <a:lnTo>
                    <a:pt x="1096598" y="1004"/>
                  </a:lnTo>
                  <a:lnTo>
                    <a:pt x="1144998" y="0"/>
                  </a:lnTo>
                  <a:lnTo>
                    <a:pt x="1193399" y="1004"/>
                  </a:lnTo>
                  <a:lnTo>
                    <a:pt x="1241288" y="3991"/>
                  </a:lnTo>
                  <a:lnTo>
                    <a:pt x="1288624" y="8921"/>
                  </a:lnTo>
                  <a:lnTo>
                    <a:pt x="1335370" y="15753"/>
                  </a:lnTo>
                  <a:lnTo>
                    <a:pt x="1381484" y="24449"/>
                  </a:lnTo>
                  <a:lnTo>
                    <a:pt x="1426927" y="34969"/>
                  </a:lnTo>
                  <a:lnTo>
                    <a:pt x="1471659" y="47272"/>
                  </a:lnTo>
                  <a:lnTo>
                    <a:pt x="1515640" y="61319"/>
                  </a:lnTo>
                  <a:lnTo>
                    <a:pt x="1558832" y="77071"/>
                  </a:lnTo>
                  <a:lnTo>
                    <a:pt x="1601193" y="94487"/>
                  </a:lnTo>
                  <a:lnTo>
                    <a:pt x="1642685" y="113528"/>
                  </a:lnTo>
                  <a:lnTo>
                    <a:pt x="1683267" y="134154"/>
                  </a:lnTo>
                  <a:lnTo>
                    <a:pt x="1722900" y="156325"/>
                  </a:lnTo>
                  <a:lnTo>
                    <a:pt x="1761544" y="180002"/>
                  </a:lnTo>
                  <a:lnTo>
                    <a:pt x="1799160" y="205145"/>
                  </a:lnTo>
                  <a:lnTo>
                    <a:pt x="1835707" y="231714"/>
                  </a:lnTo>
                  <a:lnTo>
                    <a:pt x="1871146" y="259669"/>
                  </a:lnTo>
                  <a:lnTo>
                    <a:pt x="1905437" y="288971"/>
                  </a:lnTo>
                  <a:lnTo>
                    <a:pt x="1938540" y="319580"/>
                  </a:lnTo>
                  <a:lnTo>
                    <a:pt x="1970416" y="351455"/>
                  </a:lnTo>
                  <a:lnTo>
                    <a:pt x="2001024" y="384559"/>
                  </a:lnTo>
                  <a:lnTo>
                    <a:pt x="2030326" y="418850"/>
                  </a:lnTo>
                  <a:lnTo>
                    <a:pt x="2058281" y="454288"/>
                  </a:lnTo>
                  <a:lnTo>
                    <a:pt x="2084850" y="490835"/>
                  </a:lnTo>
                  <a:lnTo>
                    <a:pt x="2109993" y="528451"/>
                  </a:lnTo>
                  <a:lnTo>
                    <a:pt x="2133670" y="567095"/>
                  </a:lnTo>
                  <a:lnTo>
                    <a:pt x="2155841" y="606728"/>
                  </a:lnTo>
                  <a:lnTo>
                    <a:pt x="2176467" y="647310"/>
                  </a:lnTo>
                  <a:lnTo>
                    <a:pt x="2195508" y="688802"/>
                  </a:lnTo>
                  <a:lnTo>
                    <a:pt x="2212924" y="731164"/>
                  </a:lnTo>
                  <a:lnTo>
                    <a:pt x="2228676" y="774355"/>
                  </a:lnTo>
                  <a:lnTo>
                    <a:pt x="2242723" y="818337"/>
                  </a:lnTo>
                  <a:lnTo>
                    <a:pt x="2255026" y="863069"/>
                  </a:lnTo>
                  <a:lnTo>
                    <a:pt x="2265546" y="908512"/>
                  </a:lnTo>
                  <a:lnTo>
                    <a:pt x="2274242" y="954626"/>
                  </a:lnTo>
                  <a:lnTo>
                    <a:pt x="2281074" y="1001371"/>
                  </a:lnTo>
                  <a:lnTo>
                    <a:pt x="2286004" y="1048708"/>
                  </a:lnTo>
                  <a:lnTo>
                    <a:pt x="2288991" y="1096597"/>
                  </a:lnTo>
                  <a:lnTo>
                    <a:pt x="2289995" y="1144997"/>
                  </a:lnTo>
                  <a:lnTo>
                    <a:pt x="2288991" y="1193398"/>
                  </a:lnTo>
                  <a:lnTo>
                    <a:pt x="2286004" y="1241287"/>
                  </a:lnTo>
                  <a:lnTo>
                    <a:pt x="2281074" y="1288623"/>
                  </a:lnTo>
                  <a:lnTo>
                    <a:pt x="2274242" y="1335369"/>
                  </a:lnTo>
                  <a:lnTo>
                    <a:pt x="2265546" y="1381483"/>
                  </a:lnTo>
                  <a:lnTo>
                    <a:pt x="2255026" y="1426926"/>
                  </a:lnTo>
                  <a:lnTo>
                    <a:pt x="2242723" y="1471658"/>
                  </a:lnTo>
                  <a:lnTo>
                    <a:pt x="2228676" y="1515640"/>
                  </a:lnTo>
                  <a:lnTo>
                    <a:pt x="2212924" y="1558831"/>
                  </a:lnTo>
                  <a:lnTo>
                    <a:pt x="2195508" y="1601193"/>
                  </a:lnTo>
                  <a:lnTo>
                    <a:pt x="2176467" y="1642684"/>
                  </a:lnTo>
                  <a:lnTo>
                    <a:pt x="2155841" y="1683267"/>
                  </a:lnTo>
                  <a:lnTo>
                    <a:pt x="2133670" y="1722900"/>
                  </a:lnTo>
                  <a:lnTo>
                    <a:pt x="2109993" y="1761544"/>
                  </a:lnTo>
                  <a:lnTo>
                    <a:pt x="2084850" y="1799159"/>
                  </a:lnTo>
                  <a:lnTo>
                    <a:pt x="2058281" y="1835706"/>
                  </a:lnTo>
                  <a:lnTo>
                    <a:pt x="2030326" y="1871145"/>
                  </a:lnTo>
                  <a:lnTo>
                    <a:pt x="2001024" y="1905436"/>
                  </a:lnTo>
                  <a:lnTo>
                    <a:pt x="1970416" y="1938539"/>
                  </a:lnTo>
                  <a:lnTo>
                    <a:pt x="1938540" y="1970415"/>
                  </a:lnTo>
                  <a:lnTo>
                    <a:pt x="1905437" y="2001024"/>
                  </a:lnTo>
                  <a:lnTo>
                    <a:pt x="1871146" y="2030326"/>
                  </a:lnTo>
                  <a:lnTo>
                    <a:pt x="1835707" y="2058281"/>
                  </a:lnTo>
                  <a:lnTo>
                    <a:pt x="1799160" y="2084850"/>
                  </a:lnTo>
                  <a:lnTo>
                    <a:pt x="1761544" y="2109993"/>
                  </a:lnTo>
                  <a:lnTo>
                    <a:pt x="1722900" y="2133670"/>
                  </a:lnTo>
                  <a:lnTo>
                    <a:pt x="1683267" y="2155841"/>
                  </a:lnTo>
                  <a:lnTo>
                    <a:pt x="1642685" y="2176467"/>
                  </a:lnTo>
                  <a:lnTo>
                    <a:pt x="1601193" y="2195508"/>
                  </a:lnTo>
                  <a:lnTo>
                    <a:pt x="1558832" y="2212924"/>
                  </a:lnTo>
                  <a:lnTo>
                    <a:pt x="1515640" y="2228676"/>
                  </a:lnTo>
                  <a:lnTo>
                    <a:pt x="1471659" y="2242723"/>
                  </a:lnTo>
                  <a:lnTo>
                    <a:pt x="1426927" y="2255026"/>
                  </a:lnTo>
                  <a:lnTo>
                    <a:pt x="1381484" y="2265546"/>
                  </a:lnTo>
                  <a:lnTo>
                    <a:pt x="1335370" y="2274242"/>
                  </a:lnTo>
                  <a:lnTo>
                    <a:pt x="1288624" y="2281074"/>
                  </a:lnTo>
                  <a:lnTo>
                    <a:pt x="1241288" y="2286004"/>
                  </a:lnTo>
                  <a:lnTo>
                    <a:pt x="1193399" y="2288991"/>
                  </a:lnTo>
                  <a:lnTo>
                    <a:pt x="1144998" y="2289995"/>
                  </a:lnTo>
                  <a:close/>
                </a:path>
              </a:pathLst>
            </a:custGeom>
            <a:solidFill>
              <a:srgbClr val="003C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3619227" y="6260970"/>
              <a:ext cx="2286000" cy="2286000"/>
            </a:xfrm>
            <a:custGeom>
              <a:avLst/>
              <a:gdLst/>
              <a:ahLst/>
              <a:cxnLst/>
              <a:rect l="l" t="t" r="r" b="b"/>
              <a:pathLst>
                <a:path w="2286000" h="2286000">
                  <a:moveTo>
                    <a:pt x="1241217" y="2286001"/>
                  </a:moveTo>
                  <a:lnTo>
                    <a:pt x="1288551" y="2280949"/>
                  </a:lnTo>
                  <a:lnTo>
                    <a:pt x="1335293" y="2274117"/>
                  </a:lnTo>
                  <a:lnTo>
                    <a:pt x="1381405" y="2265421"/>
                  </a:lnTo>
                  <a:lnTo>
                    <a:pt x="1426845" y="2254903"/>
                  </a:lnTo>
                  <a:lnTo>
                    <a:pt x="1471575" y="2242600"/>
                  </a:lnTo>
                  <a:lnTo>
                    <a:pt x="1515554" y="2228554"/>
                  </a:lnTo>
                  <a:lnTo>
                    <a:pt x="1558743" y="2212803"/>
                  </a:lnTo>
                  <a:lnTo>
                    <a:pt x="1601103" y="2195388"/>
                  </a:lnTo>
                  <a:lnTo>
                    <a:pt x="1642592" y="2176348"/>
                  </a:lnTo>
                  <a:lnTo>
                    <a:pt x="1683172" y="2155723"/>
                  </a:lnTo>
                  <a:lnTo>
                    <a:pt x="1722803" y="2133553"/>
                  </a:lnTo>
                  <a:lnTo>
                    <a:pt x="1761529" y="2110003"/>
                  </a:lnTo>
                  <a:lnTo>
                    <a:pt x="1799142" y="2084862"/>
                  </a:lnTo>
                  <a:lnTo>
                    <a:pt x="1835693" y="2058291"/>
                  </a:lnTo>
                  <a:lnTo>
                    <a:pt x="1871135" y="2030335"/>
                  </a:lnTo>
                  <a:lnTo>
                    <a:pt x="1905429" y="2001031"/>
                  </a:lnTo>
                  <a:lnTo>
                    <a:pt x="1938535" y="1970420"/>
                  </a:lnTo>
                  <a:lnTo>
                    <a:pt x="1970413" y="1938542"/>
                  </a:lnTo>
                  <a:lnTo>
                    <a:pt x="2001024" y="1905436"/>
                  </a:lnTo>
                  <a:lnTo>
                    <a:pt x="2030328" y="1871142"/>
                  </a:lnTo>
                  <a:lnTo>
                    <a:pt x="2058285" y="1835701"/>
                  </a:lnTo>
                  <a:lnTo>
                    <a:pt x="2084856" y="1799150"/>
                  </a:lnTo>
                  <a:lnTo>
                    <a:pt x="2110000" y="1761532"/>
                  </a:lnTo>
                  <a:lnTo>
                    <a:pt x="2133550" y="1722806"/>
                  </a:lnTo>
                  <a:lnTo>
                    <a:pt x="2155720" y="1683175"/>
                  </a:lnTo>
                  <a:lnTo>
                    <a:pt x="2176345" y="1642595"/>
                  </a:lnTo>
                  <a:lnTo>
                    <a:pt x="2195385" y="1601105"/>
                  </a:lnTo>
                  <a:lnTo>
                    <a:pt x="2212800" y="1558746"/>
                  </a:lnTo>
                  <a:lnTo>
                    <a:pt x="2228551" y="1515557"/>
                  </a:lnTo>
                  <a:lnTo>
                    <a:pt x="2242597" y="1471578"/>
                  </a:lnTo>
                  <a:lnTo>
                    <a:pt x="2254900" y="1426848"/>
                  </a:lnTo>
                  <a:lnTo>
                    <a:pt x="2265419" y="1381408"/>
                  </a:lnTo>
                  <a:lnTo>
                    <a:pt x="2274114" y="1335296"/>
                  </a:lnTo>
                  <a:lnTo>
                    <a:pt x="2280946" y="1288554"/>
                  </a:lnTo>
                  <a:lnTo>
                    <a:pt x="2285998" y="1241219"/>
                  </a:lnTo>
                </a:path>
                <a:path w="2286000" h="2286000">
                  <a:moveTo>
                    <a:pt x="2285880" y="1048717"/>
                  </a:moveTo>
                  <a:lnTo>
                    <a:pt x="2281066" y="1001305"/>
                  </a:lnTo>
                  <a:lnTo>
                    <a:pt x="2274230" y="954558"/>
                  </a:lnTo>
                  <a:lnTo>
                    <a:pt x="2265531" y="908442"/>
                  </a:lnTo>
                  <a:lnTo>
                    <a:pt x="2255008" y="862998"/>
                  </a:lnTo>
                  <a:lnTo>
                    <a:pt x="2242701" y="818264"/>
                  </a:lnTo>
                  <a:lnTo>
                    <a:pt x="2228650" y="774282"/>
                  </a:lnTo>
                  <a:lnTo>
                    <a:pt x="2212895" y="731090"/>
                  </a:lnTo>
                  <a:lnTo>
                    <a:pt x="2195476" y="688728"/>
                  </a:lnTo>
                  <a:lnTo>
                    <a:pt x="2176431" y="647236"/>
                  </a:lnTo>
                  <a:lnTo>
                    <a:pt x="2155802" y="606654"/>
                  </a:lnTo>
                  <a:lnTo>
                    <a:pt x="2133627" y="567022"/>
                  </a:lnTo>
                  <a:lnTo>
                    <a:pt x="2109946" y="528379"/>
                  </a:lnTo>
                  <a:lnTo>
                    <a:pt x="2084800" y="490765"/>
                  </a:lnTo>
                  <a:lnTo>
                    <a:pt x="2058228" y="454219"/>
                  </a:lnTo>
                  <a:lnTo>
                    <a:pt x="2030270" y="418782"/>
                  </a:lnTo>
                  <a:lnTo>
                    <a:pt x="2000965" y="384493"/>
                  </a:lnTo>
                  <a:lnTo>
                    <a:pt x="1970354" y="351392"/>
                  </a:lnTo>
                  <a:lnTo>
                    <a:pt x="1938476" y="319518"/>
                  </a:lnTo>
                  <a:lnTo>
                    <a:pt x="1905370" y="288912"/>
                  </a:lnTo>
                  <a:lnTo>
                    <a:pt x="1871077" y="259613"/>
                  </a:lnTo>
                  <a:lnTo>
                    <a:pt x="1835636" y="231661"/>
                  </a:lnTo>
                  <a:lnTo>
                    <a:pt x="1799087" y="205095"/>
                  </a:lnTo>
                  <a:lnTo>
                    <a:pt x="1761471" y="179955"/>
                  </a:lnTo>
                  <a:lnTo>
                    <a:pt x="1722825" y="156281"/>
                  </a:lnTo>
                  <a:lnTo>
                    <a:pt x="1683191" y="134114"/>
                  </a:lnTo>
                  <a:lnTo>
                    <a:pt x="1642608" y="113491"/>
                  </a:lnTo>
                  <a:lnTo>
                    <a:pt x="1601116" y="94454"/>
                  </a:lnTo>
                  <a:lnTo>
                    <a:pt x="1558754" y="77041"/>
                  </a:lnTo>
                  <a:lnTo>
                    <a:pt x="1515563" y="61293"/>
                  </a:lnTo>
                  <a:lnTo>
                    <a:pt x="1471582" y="47249"/>
                  </a:lnTo>
                  <a:lnTo>
                    <a:pt x="1426850" y="34950"/>
                  </a:lnTo>
                  <a:lnTo>
                    <a:pt x="1381408" y="24434"/>
                  </a:lnTo>
                  <a:lnTo>
                    <a:pt x="1335296" y="15741"/>
                  </a:lnTo>
                  <a:lnTo>
                    <a:pt x="1288552" y="8912"/>
                  </a:lnTo>
                  <a:lnTo>
                    <a:pt x="1241217" y="3985"/>
                  </a:lnTo>
                  <a:lnTo>
                    <a:pt x="1193331" y="1001"/>
                  </a:lnTo>
                  <a:lnTo>
                    <a:pt x="1144933" y="0"/>
                  </a:lnTo>
                  <a:lnTo>
                    <a:pt x="1096535" y="1007"/>
                  </a:lnTo>
                  <a:lnTo>
                    <a:pt x="1048649" y="3996"/>
                  </a:lnTo>
                  <a:lnTo>
                    <a:pt x="1001315" y="8928"/>
                  </a:lnTo>
                  <a:lnTo>
                    <a:pt x="954573" y="15762"/>
                  </a:lnTo>
                  <a:lnTo>
                    <a:pt x="908462" y="24460"/>
                  </a:lnTo>
                  <a:lnTo>
                    <a:pt x="863023" y="34981"/>
                  </a:lnTo>
                  <a:lnTo>
                    <a:pt x="818294" y="47285"/>
                  </a:lnTo>
                  <a:lnTo>
                    <a:pt x="774316" y="61333"/>
                  </a:lnTo>
                  <a:lnTo>
                    <a:pt x="731128" y="77085"/>
                  </a:lnTo>
                  <a:lnTo>
                    <a:pt x="688770" y="94501"/>
                  </a:lnTo>
                  <a:lnTo>
                    <a:pt x="647282" y="113542"/>
                  </a:lnTo>
                  <a:lnTo>
                    <a:pt x="606703" y="134167"/>
                  </a:lnTo>
                  <a:lnTo>
                    <a:pt x="567073" y="156338"/>
                  </a:lnTo>
                  <a:lnTo>
                    <a:pt x="528433" y="180014"/>
                  </a:lnTo>
                  <a:lnTo>
                    <a:pt x="490820" y="205155"/>
                  </a:lnTo>
                  <a:lnTo>
                    <a:pt x="454277" y="231723"/>
                  </a:lnTo>
                  <a:lnTo>
                    <a:pt x="418841" y="259676"/>
                  </a:lnTo>
                  <a:lnTo>
                    <a:pt x="384553" y="288976"/>
                  </a:lnTo>
                  <a:lnTo>
                    <a:pt x="351452" y="319582"/>
                  </a:lnTo>
                  <a:lnTo>
                    <a:pt x="319579" y="351456"/>
                  </a:lnTo>
                  <a:lnTo>
                    <a:pt x="288973" y="384557"/>
                  </a:lnTo>
                  <a:lnTo>
                    <a:pt x="259673" y="418845"/>
                  </a:lnTo>
                  <a:lnTo>
                    <a:pt x="231720" y="454281"/>
                  </a:lnTo>
                  <a:lnTo>
                    <a:pt x="205153" y="490824"/>
                  </a:lnTo>
                  <a:lnTo>
                    <a:pt x="180011" y="528437"/>
                  </a:lnTo>
                  <a:lnTo>
                    <a:pt x="156335" y="567077"/>
                  </a:lnTo>
                  <a:lnTo>
                    <a:pt x="134165" y="606707"/>
                  </a:lnTo>
                  <a:lnTo>
                    <a:pt x="113540" y="647286"/>
                  </a:lnTo>
                  <a:lnTo>
                    <a:pt x="94499" y="688774"/>
                  </a:lnTo>
                  <a:lnTo>
                    <a:pt x="77083" y="731132"/>
                  </a:lnTo>
                  <a:lnTo>
                    <a:pt x="61331" y="774320"/>
                  </a:lnTo>
                  <a:lnTo>
                    <a:pt x="47284" y="818298"/>
                  </a:lnTo>
                  <a:lnTo>
                    <a:pt x="34980" y="863026"/>
                  </a:lnTo>
                  <a:lnTo>
                    <a:pt x="24459" y="908466"/>
                  </a:lnTo>
                  <a:lnTo>
                    <a:pt x="15762" y="954576"/>
                  </a:lnTo>
                  <a:lnTo>
                    <a:pt x="8927" y="1001318"/>
                  </a:lnTo>
                  <a:lnTo>
                    <a:pt x="3996" y="1048652"/>
                  </a:lnTo>
                  <a:lnTo>
                    <a:pt x="1006" y="1096538"/>
                  </a:lnTo>
                  <a:lnTo>
                    <a:pt x="0" y="1144935"/>
                  </a:lnTo>
                  <a:lnTo>
                    <a:pt x="1001" y="1193333"/>
                  </a:lnTo>
                  <a:lnTo>
                    <a:pt x="3985" y="1241220"/>
                  </a:lnTo>
                  <a:lnTo>
                    <a:pt x="8912" y="1288554"/>
                  </a:lnTo>
                  <a:lnTo>
                    <a:pt x="15741" y="1335298"/>
                  </a:lnTo>
                  <a:lnTo>
                    <a:pt x="24434" y="1381410"/>
                  </a:lnTo>
                  <a:lnTo>
                    <a:pt x="34950" y="1426852"/>
                  </a:lnTo>
                  <a:lnTo>
                    <a:pt x="47250" y="1471583"/>
                  </a:lnTo>
                  <a:lnTo>
                    <a:pt x="61293" y="1515564"/>
                  </a:lnTo>
                  <a:lnTo>
                    <a:pt x="77041" y="1558755"/>
                  </a:lnTo>
                  <a:lnTo>
                    <a:pt x="94454" y="1601116"/>
                  </a:lnTo>
                  <a:lnTo>
                    <a:pt x="113491" y="1642608"/>
                  </a:lnTo>
                  <a:lnTo>
                    <a:pt x="134113" y="1683191"/>
                  </a:lnTo>
                  <a:lnTo>
                    <a:pt x="156281" y="1722825"/>
                  </a:lnTo>
                  <a:lnTo>
                    <a:pt x="179955" y="1761470"/>
                  </a:lnTo>
                  <a:lnTo>
                    <a:pt x="205094" y="1799087"/>
                  </a:lnTo>
                  <a:lnTo>
                    <a:pt x="231660" y="1835635"/>
                  </a:lnTo>
                  <a:lnTo>
                    <a:pt x="259612" y="1871076"/>
                  </a:lnTo>
                  <a:lnTo>
                    <a:pt x="288911" y="1905368"/>
                  </a:lnTo>
                  <a:lnTo>
                    <a:pt x="319517" y="1938474"/>
                  </a:lnTo>
                  <a:lnTo>
                    <a:pt x="351390" y="1970352"/>
                  </a:lnTo>
                  <a:lnTo>
                    <a:pt x="384491" y="2000963"/>
                  </a:lnTo>
                  <a:lnTo>
                    <a:pt x="418779" y="2030268"/>
                  </a:lnTo>
                  <a:lnTo>
                    <a:pt x="454216" y="2058226"/>
                  </a:lnTo>
                  <a:lnTo>
                    <a:pt x="490761" y="2084798"/>
                  </a:lnTo>
                  <a:lnTo>
                    <a:pt x="528375" y="2109944"/>
                  </a:lnTo>
                  <a:lnTo>
                    <a:pt x="567018" y="2133624"/>
                  </a:lnTo>
                  <a:lnTo>
                    <a:pt x="606650" y="2155799"/>
                  </a:lnTo>
                  <a:lnTo>
                    <a:pt x="647232" y="2176429"/>
                  </a:lnTo>
                  <a:lnTo>
                    <a:pt x="688723" y="2195473"/>
                  </a:lnTo>
                  <a:lnTo>
                    <a:pt x="731085" y="2212893"/>
                  </a:lnTo>
                  <a:lnTo>
                    <a:pt x="774276" y="2228648"/>
                  </a:lnTo>
                  <a:lnTo>
                    <a:pt x="818258" y="2242699"/>
                  </a:lnTo>
                  <a:lnTo>
                    <a:pt x="862991" y="2255006"/>
                  </a:lnTo>
                  <a:lnTo>
                    <a:pt x="908435" y="2265529"/>
                  </a:lnTo>
                  <a:lnTo>
                    <a:pt x="954551" y="2274229"/>
                  </a:lnTo>
                  <a:lnTo>
                    <a:pt x="1001297" y="2281065"/>
                  </a:lnTo>
                  <a:lnTo>
                    <a:pt x="1048637" y="2285993"/>
                  </a:lnTo>
                </a:path>
              </a:pathLst>
            </a:custGeom>
            <a:ln w="19049">
              <a:solidFill>
                <a:srgbClr val="20829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269425" y="0"/>
            <a:ext cx="18015585" cy="2647950"/>
            <a:chOff x="269425" y="0"/>
            <a:chExt cx="18015585" cy="2647950"/>
          </a:xfrm>
        </p:grpSpPr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9425" y="0"/>
              <a:ext cx="5943599" cy="264794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6527" y="0"/>
              <a:ext cx="12068174" cy="2609849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642988" y="2486683"/>
            <a:ext cx="13002260" cy="11703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500" spc="1005">
                <a:latin typeface="Verdana"/>
                <a:cs typeface="Verdana"/>
              </a:rPr>
              <a:t>eu</a:t>
            </a:r>
            <a:r>
              <a:rPr dirty="0" sz="7500" spc="210">
                <a:latin typeface="Verdana"/>
                <a:cs typeface="Verdana"/>
              </a:rPr>
              <a:t> </a:t>
            </a:r>
            <a:r>
              <a:rPr dirty="0" sz="7500" spc="2155">
                <a:latin typeface="Verdana"/>
                <a:cs typeface="Verdana"/>
              </a:rPr>
              <a:t>calls</a:t>
            </a:r>
            <a:r>
              <a:rPr dirty="0" sz="7500" spc="215">
                <a:latin typeface="Verdana"/>
                <a:cs typeface="Verdana"/>
              </a:rPr>
              <a:t> </a:t>
            </a:r>
            <a:r>
              <a:rPr dirty="0" sz="7500" spc="1015">
                <a:latin typeface="Verdana"/>
                <a:cs typeface="Verdana"/>
              </a:rPr>
              <a:t>and</a:t>
            </a:r>
            <a:r>
              <a:rPr dirty="0" sz="7500" spc="210">
                <a:latin typeface="Verdana"/>
                <a:cs typeface="Verdana"/>
              </a:rPr>
              <a:t> </a:t>
            </a:r>
            <a:r>
              <a:rPr dirty="0" sz="7500" spc="1639">
                <a:latin typeface="Verdana"/>
                <a:cs typeface="Verdana"/>
              </a:rPr>
              <a:t>project</a:t>
            </a:r>
            <a:endParaRPr sz="750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129758" y="3743983"/>
            <a:ext cx="8028305" cy="1170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500" spc="1000">
                <a:solidFill>
                  <a:srgbClr val="5CE1E6"/>
                </a:solidFill>
                <a:latin typeface="Verdana"/>
                <a:cs typeface="Verdana"/>
              </a:rPr>
              <a:t>opportunities</a:t>
            </a:r>
            <a:endParaRPr sz="7500">
              <a:latin typeface="Verdana"/>
              <a:cs typeface="Verdana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8341" y="1727667"/>
            <a:ext cx="4314824" cy="1000124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2815060" y="6385189"/>
            <a:ext cx="1864995" cy="1149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965"/>
              </a:lnSpc>
              <a:spcBef>
                <a:spcPts val="100"/>
              </a:spcBef>
            </a:pPr>
            <a:r>
              <a:rPr dirty="0" sz="2500" spc="175" b="1">
                <a:solidFill>
                  <a:srgbClr val="FFFFFF"/>
                </a:solidFill>
                <a:latin typeface="Arial"/>
                <a:cs typeface="Arial"/>
              </a:rPr>
              <a:t>26/01/2026</a:t>
            </a:r>
            <a:endParaRPr sz="2500">
              <a:latin typeface="Arial"/>
              <a:cs typeface="Arial"/>
            </a:endParaRPr>
          </a:p>
          <a:p>
            <a:pPr marL="615315" marR="102235" indent="-505459">
              <a:lnSpc>
                <a:spcPts val="2930"/>
              </a:lnSpc>
              <a:spcBef>
                <a:spcPts val="114"/>
              </a:spcBef>
            </a:pPr>
            <a:r>
              <a:rPr dirty="0" sz="2500" spc="-10" b="1">
                <a:solidFill>
                  <a:srgbClr val="FFFFFF"/>
                </a:solidFill>
                <a:latin typeface="Arial"/>
                <a:cs typeface="Arial"/>
              </a:rPr>
              <a:t>Coworking </a:t>
            </a:r>
            <a:r>
              <a:rPr dirty="0" sz="2500" spc="-20" b="1">
                <a:solidFill>
                  <a:srgbClr val="FFFFFF"/>
                </a:solidFill>
                <a:latin typeface="Arial"/>
                <a:cs typeface="Arial"/>
              </a:rPr>
              <a:t>Pula</a:t>
            </a:r>
            <a:endParaRPr sz="25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3799190" y="6758333"/>
            <a:ext cx="1930400" cy="121602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algn="ctr" marL="244475" marR="236854" indent="-54610">
              <a:lnSpc>
                <a:spcPts val="2330"/>
              </a:lnSpc>
              <a:spcBef>
                <a:spcPts val="235"/>
              </a:spcBef>
            </a:pPr>
            <a:r>
              <a:rPr dirty="0" sz="2000" spc="135" b="1">
                <a:solidFill>
                  <a:srgbClr val="FFFFFF"/>
                </a:solidFill>
                <a:latin typeface="Arial"/>
                <a:cs typeface="Arial"/>
              </a:rPr>
              <a:t>IN2BIZ 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GREEN</a:t>
            </a:r>
            <a:r>
              <a:rPr dirty="0" sz="20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000" spc="55" b="1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50"/>
              </a:lnSpc>
            </a:pP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PROCUREMENT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931587" y="6896383"/>
            <a:ext cx="4433570" cy="1256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41275">
              <a:lnSpc>
                <a:spcPct val="117000"/>
              </a:lnSpc>
              <a:spcBef>
                <a:spcPts val="95"/>
              </a:spcBef>
            </a:pPr>
            <a:r>
              <a:rPr dirty="0" sz="2300" spc="-285">
                <a:latin typeface="Tahoma"/>
                <a:cs typeface="Tahoma"/>
              </a:rPr>
              <a:t>1.</a:t>
            </a:r>
            <a:r>
              <a:rPr dirty="0" sz="2300" spc="-325">
                <a:latin typeface="Tahoma"/>
                <a:cs typeface="Tahoma"/>
              </a:rPr>
              <a:t> </a:t>
            </a:r>
            <a:r>
              <a:rPr dirty="0" sz="2300">
                <a:latin typeface="Tahoma"/>
                <a:cs typeface="Tahoma"/>
              </a:rPr>
              <a:t>Introduction</a:t>
            </a:r>
            <a:r>
              <a:rPr dirty="0" sz="2300" spc="-325">
                <a:latin typeface="Tahoma"/>
                <a:cs typeface="Tahoma"/>
              </a:rPr>
              <a:t> </a:t>
            </a:r>
            <a:r>
              <a:rPr dirty="0" sz="2300" spc="55">
                <a:latin typeface="Tahoma"/>
                <a:cs typeface="Tahoma"/>
              </a:rPr>
              <a:t>to</a:t>
            </a:r>
            <a:r>
              <a:rPr dirty="0" sz="2300" spc="-325">
                <a:latin typeface="Tahoma"/>
                <a:cs typeface="Tahoma"/>
              </a:rPr>
              <a:t> </a:t>
            </a:r>
            <a:r>
              <a:rPr dirty="0" sz="2300">
                <a:latin typeface="Tahoma"/>
                <a:cs typeface="Tahoma"/>
              </a:rPr>
              <a:t>Green</a:t>
            </a:r>
            <a:r>
              <a:rPr dirty="0" sz="2300" spc="-325">
                <a:latin typeface="Tahoma"/>
                <a:cs typeface="Tahoma"/>
              </a:rPr>
              <a:t> </a:t>
            </a:r>
            <a:r>
              <a:rPr dirty="0" sz="2300">
                <a:latin typeface="Tahoma"/>
                <a:cs typeface="Tahoma"/>
              </a:rPr>
              <a:t>and</a:t>
            </a:r>
            <a:r>
              <a:rPr dirty="0" sz="2300" spc="-325">
                <a:latin typeface="Tahoma"/>
                <a:cs typeface="Tahoma"/>
              </a:rPr>
              <a:t> </a:t>
            </a:r>
            <a:r>
              <a:rPr dirty="0" sz="2300" spc="-10">
                <a:latin typeface="Tahoma"/>
                <a:cs typeface="Tahoma"/>
              </a:rPr>
              <a:t>public </a:t>
            </a:r>
            <a:r>
              <a:rPr dirty="0" sz="2300" spc="-55">
                <a:latin typeface="Tahoma"/>
                <a:cs typeface="Tahoma"/>
              </a:rPr>
              <a:t>procurement:</a:t>
            </a:r>
            <a:r>
              <a:rPr dirty="0" sz="2300" spc="-305">
                <a:latin typeface="Tahoma"/>
                <a:cs typeface="Tahoma"/>
              </a:rPr>
              <a:t> </a:t>
            </a:r>
            <a:r>
              <a:rPr dirty="0" sz="2300" spc="-35">
                <a:latin typeface="Tahoma"/>
                <a:cs typeface="Tahoma"/>
              </a:rPr>
              <a:t>legal</a:t>
            </a:r>
            <a:r>
              <a:rPr dirty="0" sz="2300" spc="-305">
                <a:latin typeface="Tahoma"/>
                <a:cs typeface="Tahoma"/>
              </a:rPr>
              <a:t> </a:t>
            </a:r>
            <a:r>
              <a:rPr dirty="0" sz="2300" spc="-35">
                <a:latin typeface="Tahoma"/>
                <a:cs typeface="Tahoma"/>
              </a:rPr>
              <a:t>Frameworks,</a:t>
            </a:r>
            <a:r>
              <a:rPr dirty="0" sz="2300" spc="-300">
                <a:latin typeface="Tahoma"/>
                <a:cs typeface="Tahoma"/>
              </a:rPr>
              <a:t> </a:t>
            </a:r>
            <a:r>
              <a:rPr dirty="0" sz="2300" spc="-25">
                <a:latin typeface="Tahoma"/>
                <a:cs typeface="Tahoma"/>
              </a:rPr>
              <a:t>EU</a:t>
            </a:r>
            <a:endParaRPr sz="2300">
              <a:latin typeface="Tahoma"/>
              <a:cs typeface="Tahoma"/>
            </a:endParaRPr>
          </a:p>
          <a:p>
            <a:pPr marL="527050">
              <a:lnSpc>
                <a:spcPct val="100000"/>
              </a:lnSpc>
              <a:spcBef>
                <a:spcPts val="470"/>
              </a:spcBef>
            </a:pPr>
            <a:r>
              <a:rPr dirty="0" sz="2300">
                <a:latin typeface="Tahoma"/>
                <a:cs typeface="Tahoma"/>
              </a:rPr>
              <a:t>Policy</a:t>
            </a:r>
            <a:r>
              <a:rPr dirty="0" sz="2300" spc="-325">
                <a:latin typeface="Tahoma"/>
                <a:cs typeface="Tahoma"/>
              </a:rPr>
              <a:t> </a:t>
            </a:r>
            <a:r>
              <a:rPr dirty="0" sz="2300">
                <a:latin typeface="Tahoma"/>
                <a:cs typeface="Tahoma"/>
              </a:rPr>
              <a:t>and</a:t>
            </a:r>
            <a:r>
              <a:rPr dirty="0" sz="2300" spc="-320">
                <a:latin typeface="Tahoma"/>
                <a:cs typeface="Tahoma"/>
              </a:rPr>
              <a:t> </a:t>
            </a:r>
            <a:r>
              <a:rPr dirty="0" sz="2300" spc="-10">
                <a:latin typeface="Tahoma"/>
                <a:cs typeface="Tahoma"/>
              </a:rPr>
              <a:t>Implementation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099217" y="8537184"/>
            <a:ext cx="4098290" cy="8458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13740" marR="5080" indent="-701675">
              <a:lnSpc>
                <a:spcPct val="117000"/>
              </a:lnSpc>
              <a:spcBef>
                <a:spcPts val="95"/>
              </a:spcBef>
            </a:pPr>
            <a:r>
              <a:rPr dirty="0" sz="2300" spc="-114">
                <a:latin typeface="Tahoma"/>
                <a:cs typeface="Tahoma"/>
              </a:rPr>
              <a:t>2.</a:t>
            </a:r>
            <a:r>
              <a:rPr dirty="0" sz="2300" spc="-355">
                <a:latin typeface="Tahoma"/>
                <a:cs typeface="Tahoma"/>
              </a:rPr>
              <a:t> </a:t>
            </a:r>
            <a:r>
              <a:rPr dirty="0" sz="2300">
                <a:latin typeface="Tahoma"/>
                <a:cs typeface="Tahoma"/>
              </a:rPr>
              <a:t>EU</a:t>
            </a:r>
            <a:r>
              <a:rPr dirty="0" sz="2300" spc="-355">
                <a:latin typeface="Tahoma"/>
                <a:cs typeface="Tahoma"/>
              </a:rPr>
              <a:t> </a:t>
            </a:r>
            <a:r>
              <a:rPr dirty="0" sz="2300" spc="-10">
                <a:latin typeface="Tahoma"/>
                <a:cs typeface="Tahoma"/>
              </a:rPr>
              <a:t>opportunities</a:t>
            </a:r>
            <a:r>
              <a:rPr dirty="0" sz="2300" spc="-355">
                <a:latin typeface="Tahoma"/>
                <a:cs typeface="Tahoma"/>
              </a:rPr>
              <a:t> </a:t>
            </a:r>
            <a:r>
              <a:rPr dirty="0" sz="2300" spc="-10">
                <a:latin typeface="Tahoma"/>
                <a:cs typeface="Tahoma"/>
              </a:rPr>
              <a:t>for</a:t>
            </a:r>
            <a:r>
              <a:rPr dirty="0" sz="2300" spc="-355">
                <a:latin typeface="Tahoma"/>
                <a:cs typeface="Tahoma"/>
              </a:rPr>
              <a:t> </a:t>
            </a:r>
            <a:r>
              <a:rPr dirty="0" sz="2300" spc="-10">
                <a:latin typeface="Tahoma"/>
                <a:cs typeface="Tahoma"/>
              </a:rPr>
              <a:t>green</a:t>
            </a:r>
            <a:r>
              <a:rPr dirty="0" sz="2300" spc="-355">
                <a:latin typeface="Tahoma"/>
                <a:cs typeface="Tahoma"/>
              </a:rPr>
              <a:t> </a:t>
            </a:r>
            <a:r>
              <a:rPr dirty="0" sz="2300" spc="-25">
                <a:latin typeface="Tahoma"/>
                <a:cs typeface="Tahoma"/>
              </a:rPr>
              <a:t>and </a:t>
            </a:r>
            <a:r>
              <a:rPr dirty="0" sz="2300" spc="-40">
                <a:latin typeface="Tahoma"/>
                <a:cs typeface="Tahoma"/>
              </a:rPr>
              <a:t>digital</a:t>
            </a:r>
            <a:r>
              <a:rPr dirty="0" sz="2300" spc="-325">
                <a:latin typeface="Tahoma"/>
                <a:cs typeface="Tahoma"/>
              </a:rPr>
              <a:t> </a:t>
            </a:r>
            <a:r>
              <a:rPr dirty="0" sz="2300" spc="-10">
                <a:latin typeface="Tahoma"/>
                <a:cs typeface="Tahoma"/>
              </a:rPr>
              <a:t>transformation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6588" y="3283974"/>
            <a:ext cx="8296274" cy="55340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2244" rIns="0" bIns="0" rtlCol="0" vert="horz">
            <a:spAutoFit/>
          </a:bodyPr>
          <a:lstStyle/>
          <a:p>
            <a:pPr marL="5177790" marR="5080" indent="-1459865">
              <a:lnSpc>
                <a:spcPct val="71200"/>
              </a:lnSpc>
              <a:spcBef>
                <a:spcPts val="2980"/>
              </a:spcBef>
            </a:pPr>
            <a:r>
              <a:rPr dirty="0" sz="8250" spc="320"/>
              <a:t>CLIMATE</a:t>
            </a:r>
            <a:r>
              <a:rPr dirty="0" sz="8250" spc="860"/>
              <a:t> </a:t>
            </a:r>
            <a:r>
              <a:rPr dirty="0" sz="8250" spc="270"/>
              <a:t>CHANGE </a:t>
            </a:r>
            <a:r>
              <a:rPr dirty="0" sz="8250" spc="235"/>
              <a:t>ADAPTATION</a:t>
            </a:r>
            <a:endParaRPr sz="82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969543" y="1953191"/>
            <a:ext cx="5549900" cy="5549900"/>
            <a:chOff x="4969543" y="1953191"/>
            <a:chExt cx="5549900" cy="55499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9543" y="1953191"/>
              <a:ext cx="5549899" cy="55498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275068" y="2261284"/>
              <a:ext cx="4930775" cy="4914900"/>
            </a:xfrm>
            <a:custGeom>
              <a:avLst/>
              <a:gdLst/>
              <a:ahLst/>
              <a:cxnLst/>
              <a:rect l="l" t="t" r="r" b="b"/>
              <a:pathLst>
                <a:path w="4930775" h="4914900">
                  <a:moveTo>
                    <a:pt x="2752618" y="12699"/>
                  </a:moveTo>
                  <a:lnTo>
                    <a:pt x="2177645" y="12699"/>
                  </a:lnTo>
                  <a:lnTo>
                    <a:pt x="2224933" y="0"/>
                  </a:lnTo>
                  <a:lnTo>
                    <a:pt x="2705330" y="0"/>
                  </a:lnTo>
                  <a:lnTo>
                    <a:pt x="2752618" y="12699"/>
                  </a:lnTo>
                  <a:close/>
                </a:path>
                <a:path w="4930775" h="4914900">
                  <a:moveTo>
                    <a:pt x="2846373" y="25399"/>
                  </a:moveTo>
                  <a:lnTo>
                    <a:pt x="2083889" y="25399"/>
                  </a:lnTo>
                  <a:lnTo>
                    <a:pt x="2130627" y="12699"/>
                  </a:lnTo>
                  <a:lnTo>
                    <a:pt x="2799635" y="12699"/>
                  </a:lnTo>
                  <a:lnTo>
                    <a:pt x="2846373" y="25399"/>
                  </a:lnTo>
                  <a:close/>
                </a:path>
                <a:path w="4930775" h="4914900">
                  <a:moveTo>
                    <a:pt x="2984827" y="50799"/>
                  </a:moveTo>
                  <a:lnTo>
                    <a:pt x="1945435" y="50799"/>
                  </a:lnTo>
                  <a:lnTo>
                    <a:pt x="2037439" y="25399"/>
                  </a:lnTo>
                  <a:lnTo>
                    <a:pt x="2892824" y="25399"/>
                  </a:lnTo>
                  <a:lnTo>
                    <a:pt x="2984827" y="50799"/>
                  </a:lnTo>
                  <a:close/>
                </a:path>
                <a:path w="4930775" h="4914900">
                  <a:moveTo>
                    <a:pt x="3075577" y="4851399"/>
                  </a:moveTo>
                  <a:lnTo>
                    <a:pt x="1854685" y="4851399"/>
                  </a:lnTo>
                  <a:lnTo>
                    <a:pt x="1721060" y="4813299"/>
                  </a:lnTo>
                  <a:lnTo>
                    <a:pt x="1677220" y="4787899"/>
                  </a:lnTo>
                  <a:lnTo>
                    <a:pt x="1547921" y="4749799"/>
                  </a:lnTo>
                  <a:lnTo>
                    <a:pt x="1505591" y="4724399"/>
                  </a:lnTo>
                  <a:lnTo>
                    <a:pt x="1463659" y="4711699"/>
                  </a:lnTo>
                  <a:lnTo>
                    <a:pt x="1422136" y="4686299"/>
                  </a:lnTo>
                  <a:lnTo>
                    <a:pt x="1381029" y="4673599"/>
                  </a:lnTo>
                  <a:lnTo>
                    <a:pt x="1300097" y="4622799"/>
                  </a:lnTo>
                  <a:lnTo>
                    <a:pt x="1260289" y="4610099"/>
                  </a:lnTo>
                  <a:lnTo>
                    <a:pt x="1182034" y="4559299"/>
                  </a:lnTo>
                  <a:lnTo>
                    <a:pt x="1105649" y="4508499"/>
                  </a:lnTo>
                  <a:lnTo>
                    <a:pt x="1031202" y="4457699"/>
                  </a:lnTo>
                  <a:lnTo>
                    <a:pt x="958763" y="4406899"/>
                  </a:lnTo>
                  <a:lnTo>
                    <a:pt x="923317" y="4381499"/>
                  </a:lnTo>
                  <a:lnTo>
                    <a:pt x="888399" y="4356099"/>
                  </a:lnTo>
                  <a:lnTo>
                    <a:pt x="854017" y="4317999"/>
                  </a:lnTo>
                  <a:lnTo>
                    <a:pt x="820179" y="4292599"/>
                  </a:lnTo>
                  <a:lnTo>
                    <a:pt x="786895" y="4267199"/>
                  </a:lnTo>
                  <a:lnTo>
                    <a:pt x="754172" y="4229099"/>
                  </a:lnTo>
                  <a:lnTo>
                    <a:pt x="722020" y="4203699"/>
                  </a:lnTo>
                  <a:lnTo>
                    <a:pt x="690446" y="4165599"/>
                  </a:lnTo>
                  <a:lnTo>
                    <a:pt x="659460" y="4140199"/>
                  </a:lnTo>
                  <a:lnTo>
                    <a:pt x="629070" y="4102099"/>
                  </a:lnTo>
                  <a:lnTo>
                    <a:pt x="599284" y="4063999"/>
                  </a:lnTo>
                  <a:lnTo>
                    <a:pt x="570112" y="4038599"/>
                  </a:lnTo>
                  <a:lnTo>
                    <a:pt x="541561" y="4000499"/>
                  </a:lnTo>
                  <a:lnTo>
                    <a:pt x="513641" y="3962399"/>
                  </a:lnTo>
                  <a:lnTo>
                    <a:pt x="486359" y="3924299"/>
                  </a:lnTo>
                  <a:lnTo>
                    <a:pt x="459724" y="3886199"/>
                  </a:lnTo>
                  <a:lnTo>
                    <a:pt x="433746" y="3848099"/>
                  </a:lnTo>
                  <a:lnTo>
                    <a:pt x="408432" y="3809999"/>
                  </a:lnTo>
                  <a:lnTo>
                    <a:pt x="383791" y="3771899"/>
                  </a:lnTo>
                  <a:lnTo>
                    <a:pt x="359831" y="3733799"/>
                  </a:lnTo>
                  <a:lnTo>
                    <a:pt x="336562" y="3695699"/>
                  </a:lnTo>
                  <a:lnTo>
                    <a:pt x="313992" y="3657599"/>
                  </a:lnTo>
                  <a:lnTo>
                    <a:pt x="292129" y="3619499"/>
                  </a:lnTo>
                  <a:lnTo>
                    <a:pt x="270981" y="3581399"/>
                  </a:lnTo>
                  <a:lnTo>
                    <a:pt x="250558" y="3543299"/>
                  </a:lnTo>
                  <a:lnTo>
                    <a:pt x="230868" y="3505199"/>
                  </a:lnTo>
                  <a:lnTo>
                    <a:pt x="211920" y="3454399"/>
                  </a:lnTo>
                  <a:lnTo>
                    <a:pt x="193722" y="3416299"/>
                  </a:lnTo>
                  <a:lnTo>
                    <a:pt x="176282" y="3378199"/>
                  </a:lnTo>
                  <a:lnTo>
                    <a:pt x="159610" y="3327399"/>
                  </a:lnTo>
                  <a:lnTo>
                    <a:pt x="143713" y="3289299"/>
                  </a:lnTo>
                  <a:lnTo>
                    <a:pt x="128601" y="3238499"/>
                  </a:lnTo>
                  <a:lnTo>
                    <a:pt x="114282" y="3200399"/>
                  </a:lnTo>
                  <a:lnTo>
                    <a:pt x="100764" y="3162299"/>
                  </a:lnTo>
                  <a:lnTo>
                    <a:pt x="88056" y="3111499"/>
                  </a:lnTo>
                  <a:lnTo>
                    <a:pt x="76167" y="3060699"/>
                  </a:lnTo>
                  <a:lnTo>
                    <a:pt x="65105" y="3022599"/>
                  </a:lnTo>
                  <a:lnTo>
                    <a:pt x="54879" y="2971799"/>
                  </a:lnTo>
                  <a:lnTo>
                    <a:pt x="45497" y="2933699"/>
                  </a:lnTo>
                  <a:lnTo>
                    <a:pt x="36968" y="2882899"/>
                  </a:lnTo>
                  <a:lnTo>
                    <a:pt x="29301" y="2832099"/>
                  </a:lnTo>
                  <a:lnTo>
                    <a:pt x="22503" y="2793999"/>
                  </a:lnTo>
                  <a:lnTo>
                    <a:pt x="16584" y="2743199"/>
                  </a:lnTo>
                  <a:lnTo>
                    <a:pt x="11552" y="2692399"/>
                  </a:lnTo>
                  <a:lnTo>
                    <a:pt x="7416" y="2654299"/>
                  </a:lnTo>
                  <a:lnTo>
                    <a:pt x="4184" y="2603499"/>
                  </a:lnTo>
                  <a:lnTo>
                    <a:pt x="1865" y="2552699"/>
                  </a:lnTo>
                  <a:lnTo>
                    <a:pt x="467" y="2501899"/>
                  </a:lnTo>
                  <a:lnTo>
                    <a:pt x="0" y="2451099"/>
                  </a:lnTo>
                  <a:lnTo>
                    <a:pt x="467" y="2412999"/>
                  </a:lnTo>
                  <a:lnTo>
                    <a:pt x="1865" y="2362199"/>
                  </a:lnTo>
                  <a:lnTo>
                    <a:pt x="4184" y="2311399"/>
                  </a:lnTo>
                  <a:lnTo>
                    <a:pt x="7416" y="2260599"/>
                  </a:lnTo>
                  <a:lnTo>
                    <a:pt x="11552" y="2209799"/>
                  </a:lnTo>
                  <a:lnTo>
                    <a:pt x="16584" y="2171699"/>
                  </a:lnTo>
                  <a:lnTo>
                    <a:pt x="22503" y="2120899"/>
                  </a:lnTo>
                  <a:lnTo>
                    <a:pt x="29301" y="2070099"/>
                  </a:lnTo>
                  <a:lnTo>
                    <a:pt x="36968" y="2031999"/>
                  </a:lnTo>
                  <a:lnTo>
                    <a:pt x="45497" y="1981199"/>
                  </a:lnTo>
                  <a:lnTo>
                    <a:pt x="54879" y="1930399"/>
                  </a:lnTo>
                  <a:lnTo>
                    <a:pt x="65105" y="1892299"/>
                  </a:lnTo>
                  <a:lnTo>
                    <a:pt x="76167" y="1841499"/>
                  </a:lnTo>
                  <a:lnTo>
                    <a:pt x="88056" y="1803399"/>
                  </a:lnTo>
                  <a:lnTo>
                    <a:pt x="100764" y="1752599"/>
                  </a:lnTo>
                  <a:lnTo>
                    <a:pt x="114282" y="1714499"/>
                  </a:lnTo>
                  <a:lnTo>
                    <a:pt x="128601" y="1663699"/>
                  </a:lnTo>
                  <a:lnTo>
                    <a:pt x="143713" y="1625599"/>
                  </a:lnTo>
                  <a:lnTo>
                    <a:pt x="159610" y="1587499"/>
                  </a:lnTo>
                  <a:lnTo>
                    <a:pt x="176282" y="1536699"/>
                  </a:lnTo>
                  <a:lnTo>
                    <a:pt x="193722" y="1498599"/>
                  </a:lnTo>
                  <a:lnTo>
                    <a:pt x="211920" y="1460499"/>
                  </a:lnTo>
                  <a:lnTo>
                    <a:pt x="230868" y="1409699"/>
                  </a:lnTo>
                  <a:lnTo>
                    <a:pt x="250558" y="1371599"/>
                  </a:lnTo>
                  <a:lnTo>
                    <a:pt x="270981" y="1333499"/>
                  </a:lnTo>
                  <a:lnTo>
                    <a:pt x="292129" y="1295399"/>
                  </a:lnTo>
                  <a:lnTo>
                    <a:pt x="313992" y="1257299"/>
                  </a:lnTo>
                  <a:lnTo>
                    <a:pt x="336562" y="1206499"/>
                  </a:lnTo>
                  <a:lnTo>
                    <a:pt x="359831" y="1168399"/>
                  </a:lnTo>
                  <a:lnTo>
                    <a:pt x="383791" y="1130299"/>
                  </a:lnTo>
                  <a:lnTo>
                    <a:pt x="408432" y="1092199"/>
                  </a:lnTo>
                  <a:lnTo>
                    <a:pt x="433746" y="1054099"/>
                  </a:lnTo>
                  <a:lnTo>
                    <a:pt x="459724" y="1015999"/>
                  </a:lnTo>
                  <a:lnTo>
                    <a:pt x="486359" y="990599"/>
                  </a:lnTo>
                  <a:lnTo>
                    <a:pt x="513641" y="952499"/>
                  </a:lnTo>
                  <a:lnTo>
                    <a:pt x="541561" y="914399"/>
                  </a:lnTo>
                  <a:lnTo>
                    <a:pt x="570112" y="876299"/>
                  </a:lnTo>
                  <a:lnTo>
                    <a:pt x="599284" y="850899"/>
                  </a:lnTo>
                  <a:lnTo>
                    <a:pt x="629070" y="812799"/>
                  </a:lnTo>
                  <a:lnTo>
                    <a:pt x="659460" y="774699"/>
                  </a:lnTo>
                  <a:lnTo>
                    <a:pt x="690446" y="749299"/>
                  </a:lnTo>
                  <a:lnTo>
                    <a:pt x="722020" y="711199"/>
                  </a:lnTo>
                  <a:lnTo>
                    <a:pt x="754172" y="685799"/>
                  </a:lnTo>
                  <a:lnTo>
                    <a:pt x="786895" y="647699"/>
                  </a:lnTo>
                  <a:lnTo>
                    <a:pt x="820179" y="622299"/>
                  </a:lnTo>
                  <a:lnTo>
                    <a:pt x="854017" y="584199"/>
                  </a:lnTo>
                  <a:lnTo>
                    <a:pt x="888399" y="558799"/>
                  </a:lnTo>
                  <a:lnTo>
                    <a:pt x="923317" y="533399"/>
                  </a:lnTo>
                  <a:lnTo>
                    <a:pt x="958763" y="507999"/>
                  </a:lnTo>
                  <a:lnTo>
                    <a:pt x="994727" y="482599"/>
                  </a:lnTo>
                  <a:lnTo>
                    <a:pt x="1031202" y="444499"/>
                  </a:lnTo>
                  <a:lnTo>
                    <a:pt x="1105649" y="393699"/>
                  </a:lnTo>
                  <a:lnTo>
                    <a:pt x="1143603" y="380999"/>
                  </a:lnTo>
                  <a:lnTo>
                    <a:pt x="1220932" y="330199"/>
                  </a:lnTo>
                  <a:lnTo>
                    <a:pt x="1300097" y="279399"/>
                  </a:lnTo>
                  <a:lnTo>
                    <a:pt x="1340346" y="266699"/>
                  </a:lnTo>
                  <a:lnTo>
                    <a:pt x="1422136" y="215899"/>
                  </a:lnTo>
                  <a:lnTo>
                    <a:pt x="1505591" y="190499"/>
                  </a:lnTo>
                  <a:lnTo>
                    <a:pt x="1547921" y="165099"/>
                  </a:lnTo>
                  <a:lnTo>
                    <a:pt x="1633744" y="139699"/>
                  </a:lnTo>
                  <a:lnTo>
                    <a:pt x="1677220" y="114299"/>
                  </a:lnTo>
                  <a:lnTo>
                    <a:pt x="1899899" y="50799"/>
                  </a:lnTo>
                  <a:lnTo>
                    <a:pt x="3030363" y="50799"/>
                  </a:lnTo>
                  <a:lnTo>
                    <a:pt x="3253043" y="114299"/>
                  </a:lnTo>
                  <a:lnTo>
                    <a:pt x="3296518" y="139699"/>
                  </a:lnTo>
                  <a:lnTo>
                    <a:pt x="3382341" y="165099"/>
                  </a:lnTo>
                  <a:lnTo>
                    <a:pt x="3424672" y="190499"/>
                  </a:lnTo>
                  <a:lnTo>
                    <a:pt x="3508126" y="215899"/>
                  </a:lnTo>
                  <a:lnTo>
                    <a:pt x="3589916" y="266699"/>
                  </a:lnTo>
                  <a:lnTo>
                    <a:pt x="3630166" y="279399"/>
                  </a:lnTo>
                  <a:lnTo>
                    <a:pt x="3709330" y="330199"/>
                  </a:lnTo>
                  <a:lnTo>
                    <a:pt x="3786659" y="380999"/>
                  </a:lnTo>
                  <a:lnTo>
                    <a:pt x="3824614" y="393699"/>
                  </a:lnTo>
                  <a:lnTo>
                    <a:pt x="3899060" y="444499"/>
                  </a:lnTo>
                  <a:lnTo>
                    <a:pt x="3935535" y="482599"/>
                  </a:lnTo>
                  <a:lnTo>
                    <a:pt x="3971500" y="507999"/>
                  </a:lnTo>
                  <a:lnTo>
                    <a:pt x="4006945" y="533399"/>
                  </a:lnTo>
                  <a:lnTo>
                    <a:pt x="4041863" y="558799"/>
                  </a:lnTo>
                  <a:lnTo>
                    <a:pt x="4076245" y="584199"/>
                  </a:lnTo>
                  <a:lnTo>
                    <a:pt x="4110083" y="622299"/>
                  </a:lnTo>
                  <a:lnTo>
                    <a:pt x="4143367" y="647699"/>
                  </a:lnTo>
                  <a:lnTo>
                    <a:pt x="4176090" y="685799"/>
                  </a:lnTo>
                  <a:lnTo>
                    <a:pt x="4208242" y="711199"/>
                  </a:lnTo>
                  <a:lnTo>
                    <a:pt x="4239816" y="749299"/>
                  </a:lnTo>
                  <a:lnTo>
                    <a:pt x="4270802" y="774699"/>
                  </a:lnTo>
                  <a:lnTo>
                    <a:pt x="4301192" y="812799"/>
                  </a:lnTo>
                  <a:lnTo>
                    <a:pt x="4330978" y="850899"/>
                  </a:lnTo>
                  <a:lnTo>
                    <a:pt x="4360150" y="876299"/>
                  </a:lnTo>
                  <a:lnTo>
                    <a:pt x="4388701" y="914399"/>
                  </a:lnTo>
                  <a:lnTo>
                    <a:pt x="4416622" y="952499"/>
                  </a:lnTo>
                  <a:lnTo>
                    <a:pt x="4443903" y="990599"/>
                  </a:lnTo>
                  <a:lnTo>
                    <a:pt x="4470538" y="1015999"/>
                  </a:lnTo>
                  <a:lnTo>
                    <a:pt x="4496516" y="1054099"/>
                  </a:lnTo>
                  <a:lnTo>
                    <a:pt x="4521830" y="1092199"/>
                  </a:lnTo>
                  <a:lnTo>
                    <a:pt x="4546471" y="1130299"/>
                  </a:lnTo>
                  <a:lnTo>
                    <a:pt x="4570431" y="1168399"/>
                  </a:lnTo>
                  <a:lnTo>
                    <a:pt x="4593700" y="1206499"/>
                  </a:lnTo>
                  <a:lnTo>
                    <a:pt x="4616271" y="1257299"/>
                  </a:lnTo>
                  <a:lnTo>
                    <a:pt x="4638134" y="1295399"/>
                  </a:lnTo>
                  <a:lnTo>
                    <a:pt x="4659281" y="1333499"/>
                  </a:lnTo>
                  <a:lnTo>
                    <a:pt x="4679704" y="1371599"/>
                  </a:lnTo>
                  <a:lnTo>
                    <a:pt x="4699394" y="1409699"/>
                  </a:lnTo>
                  <a:lnTo>
                    <a:pt x="4718342" y="1460499"/>
                  </a:lnTo>
                  <a:lnTo>
                    <a:pt x="4736541" y="1498599"/>
                  </a:lnTo>
                  <a:lnTo>
                    <a:pt x="4753980" y="1536699"/>
                  </a:lnTo>
                  <a:lnTo>
                    <a:pt x="4770653" y="1587499"/>
                  </a:lnTo>
                  <a:lnTo>
                    <a:pt x="4786549" y="1625599"/>
                  </a:lnTo>
                  <a:lnTo>
                    <a:pt x="4801661" y="1663699"/>
                  </a:lnTo>
                  <a:lnTo>
                    <a:pt x="4815980" y="1714499"/>
                  </a:lnTo>
                  <a:lnTo>
                    <a:pt x="4829498" y="1752599"/>
                  </a:lnTo>
                  <a:lnTo>
                    <a:pt x="4842206" y="1803399"/>
                  </a:lnTo>
                  <a:lnTo>
                    <a:pt x="4854095" y="1841499"/>
                  </a:lnTo>
                  <a:lnTo>
                    <a:pt x="4865157" y="1892299"/>
                  </a:lnTo>
                  <a:lnTo>
                    <a:pt x="4875383" y="1930399"/>
                  </a:lnTo>
                  <a:lnTo>
                    <a:pt x="4884765" y="1981199"/>
                  </a:lnTo>
                  <a:lnTo>
                    <a:pt x="4893294" y="2031999"/>
                  </a:lnTo>
                  <a:lnTo>
                    <a:pt x="4900962" y="2070099"/>
                  </a:lnTo>
                  <a:lnTo>
                    <a:pt x="4907759" y="2120899"/>
                  </a:lnTo>
                  <a:lnTo>
                    <a:pt x="4913678" y="2171699"/>
                  </a:lnTo>
                  <a:lnTo>
                    <a:pt x="4918710" y="2209799"/>
                  </a:lnTo>
                  <a:lnTo>
                    <a:pt x="4922846" y="2260599"/>
                  </a:lnTo>
                  <a:lnTo>
                    <a:pt x="4926078" y="2311399"/>
                  </a:lnTo>
                  <a:lnTo>
                    <a:pt x="4928397" y="2362199"/>
                  </a:lnTo>
                  <a:lnTo>
                    <a:pt x="4929795" y="2412999"/>
                  </a:lnTo>
                  <a:lnTo>
                    <a:pt x="4930263" y="2451099"/>
                  </a:lnTo>
                  <a:lnTo>
                    <a:pt x="4929795" y="2501899"/>
                  </a:lnTo>
                  <a:lnTo>
                    <a:pt x="4928397" y="2552699"/>
                  </a:lnTo>
                  <a:lnTo>
                    <a:pt x="4926078" y="2603499"/>
                  </a:lnTo>
                  <a:lnTo>
                    <a:pt x="4922846" y="2654299"/>
                  </a:lnTo>
                  <a:lnTo>
                    <a:pt x="4918710" y="2692399"/>
                  </a:lnTo>
                  <a:lnTo>
                    <a:pt x="4913678" y="2743199"/>
                  </a:lnTo>
                  <a:lnTo>
                    <a:pt x="4907759" y="2793999"/>
                  </a:lnTo>
                  <a:lnTo>
                    <a:pt x="4900962" y="2832099"/>
                  </a:lnTo>
                  <a:lnTo>
                    <a:pt x="4893294" y="2882899"/>
                  </a:lnTo>
                  <a:lnTo>
                    <a:pt x="4884765" y="2933699"/>
                  </a:lnTo>
                  <a:lnTo>
                    <a:pt x="4875383" y="2971799"/>
                  </a:lnTo>
                  <a:lnTo>
                    <a:pt x="4865157" y="3022599"/>
                  </a:lnTo>
                  <a:lnTo>
                    <a:pt x="4854095" y="3060699"/>
                  </a:lnTo>
                  <a:lnTo>
                    <a:pt x="4842206" y="3111499"/>
                  </a:lnTo>
                  <a:lnTo>
                    <a:pt x="4829498" y="3162299"/>
                  </a:lnTo>
                  <a:lnTo>
                    <a:pt x="4815980" y="3200399"/>
                  </a:lnTo>
                  <a:lnTo>
                    <a:pt x="4801661" y="3238499"/>
                  </a:lnTo>
                  <a:lnTo>
                    <a:pt x="4786549" y="3289299"/>
                  </a:lnTo>
                  <a:lnTo>
                    <a:pt x="4770653" y="3327399"/>
                  </a:lnTo>
                  <a:lnTo>
                    <a:pt x="4753980" y="3378199"/>
                  </a:lnTo>
                  <a:lnTo>
                    <a:pt x="4736541" y="3416299"/>
                  </a:lnTo>
                  <a:lnTo>
                    <a:pt x="4718342" y="3454399"/>
                  </a:lnTo>
                  <a:lnTo>
                    <a:pt x="4699394" y="3505199"/>
                  </a:lnTo>
                  <a:lnTo>
                    <a:pt x="4679704" y="3543299"/>
                  </a:lnTo>
                  <a:lnTo>
                    <a:pt x="4659281" y="3581399"/>
                  </a:lnTo>
                  <a:lnTo>
                    <a:pt x="4638134" y="3619499"/>
                  </a:lnTo>
                  <a:lnTo>
                    <a:pt x="4616271" y="3657599"/>
                  </a:lnTo>
                  <a:lnTo>
                    <a:pt x="4593700" y="3695699"/>
                  </a:lnTo>
                  <a:lnTo>
                    <a:pt x="4570431" y="3733799"/>
                  </a:lnTo>
                  <a:lnTo>
                    <a:pt x="4546471" y="3771899"/>
                  </a:lnTo>
                  <a:lnTo>
                    <a:pt x="4521830" y="3809999"/>
                  </a:lnTo>
                  <a:lnTo>
                    <a:pt x="4496516" y="3848099"/>
                  </a:lnTo>
                  <a:lnTo>
                    <a:pt x="4470538" y="3886199"/>
                  </a:lnTo>
                  <a:lnTo>
                    <a:pt x="4443903" y="3924299"/>
                  </a:lnTo>
                  <a:lnTo>
                    <a:pt x="4416622" y="3962399"/>
                  </a:lnTo>
                  <a:lnTo>
                    <a:pt x="4388701" y="4000499"/>
                  </a:lnTo>
                  <a:lnTo>
                    <a:pt x="4360150" y="4038599"/>
                  </a:lnTo>
                  <a:lnTo>
                    <a:pt x="4330978" y="4063999"/>
                  </a:lnTo>
                  <a:lnTo>
                    <a:pt x="4301192" y="4102099"/>
                  </a:lnTo>
                  <a:lnTo>
                    <a:pt x="4270802" y="4140199"/>
                  </a:lnTo>
                  <a:lnTo>
                    <a:pt x="4239816" y="4165599"/>
                  </a:lnTo>
                  <a:lnTo>
                    <a:pt x="4208242" y="4203699"/>
                  </a:lnTo>
                  <a:lnTo>
                    <a:pt x="4176090" y="4229099"/>
                  </a:lnTo>
                  <a:lnTo>
                    <a:pt x="4143367" y="4267199"/>
                  </a:lnTo>
                  <a:lnTo>
                    <a:pt x="4110083" y="4292599"/>
                  </a:lnTo>
                  <a:lnTo>
                    <a:pt x="4076245" y="4317999"/>
                  </a:lnTo>
                  <a:lnTo>
                    <a:pt x="4041863" y="4356099"/>
                  </a:lnTo>
                  <a:lnTo>
                    <a:pt x="4006945" y="4381499"/>
                  </a:lnTo>
                  <a:lnTo>
                    <a:pt x="3971500" y="4406899"/>
                  </a:lnTo>
                  <a:lnTo>
                    <a:pt x="3899060" y="4457699"/>
                  </a:lnTo>
                  <a:lnTo>
                    <a:pt x="3824614" y="4508499"/>
                  </a:lnTo>
                  <a:lnTo>
                    <a:pt x="3748228" y="4559299"/>
                  </a:lnTo>
                  <a:lnTo>
                    <a:pt x="3669973" y="4610099"/>
                  </a:lnTo>
                  <a:lnTo>
                    <a:pt x="3630166" y="4622799"/>
                  </a:lnTo>
                  <a:lnTo>
                    <a:pt x="3549234" y="4673599"/>
                  </a:lnTo>
                  <a:lnTo>
                    <a:pt x="3508126" y="4686299"/>
                  </a:lnTo>
                  <a:lnTo>
                    <a:pt x="3466603" y="4711699"/>
                  </a:lnTo>
                  <a:lnTo>
                    <a:pt x="3424672" y="4724399"/>
                  </a:lnTo>
                  <a:lnTo>
                    <a:pt x="3382341" y="4749799"/>
                  </a:lnTo>
                  <a:lnTo>
                    <a:pt x="3253043" y="4787899"/>
                  </a:lnTo>
                  <a:lnTo>
                    <a:pt x="3209202" y="4813299"/>
                  </a:lnTo>
                  <a:lnTo>
                    <a:pt x="3075577" y="4851399"/>
                  </a:lnTo>
                  <a:close/>
                </a:path>
                <a:path w="4930775" h="4914900">
                  <a:moveTo>
                    <a:pt x="2892824" y="4889499"/>
                  </a:moveTo>
                  <a:lnTo>
                    <a:pt x="2037439" y="4889499"/>
                  </a:lnTo>
                  <a:lnTo>
                    <a:pt x="1899899" y="4851399"/>
                  </a:lnTo>
                  <a:lnTo>
                    <a:pt x="3030363" y="4851399"/>
                  </a:lnTo>
                  <a:lnTo>
                    <a:pt x="2892824" y="4889499"/>
                  </a:lnTo>
                  <a:close/>
                </a:path>
                <a:path w="4930775" h="4914900">
                  <a:moveTo>
                    <a:pt x="2799635" y="4902199"/>
                  </a:moveTo>
                  <a:lnTo>
                    <a:pt x="2130627" y="4902199"/>
                  </a:lnTo>
                  <a:lnTo>
                    <a:pt x="2083889" y="4889499"/>
                  </a:lnTo>
                  <a:lnTo>
                    <a:pt x="2846373" y="4889499"/>
                  </a:lnTo>
                  <a:lnTo>
                    <a:pt x="2799635" y="4902199"/>
                  </a:lnTo>
                  <a:close/>
                </a:path>
                <a:path w="4930775" h="4914900">
                  <a:moveTo>
                    <a:pt x="2705330" y="4914899"/>
                  </a:moveTo>
                  <a:lnTo>
                    <a:pt x="2224933" y="4914899"/>
                  </a:lnTo>
                  <a:lnTo>
                    <a:pt x="2177645" y="4902199"/>
                  </a:lnTo>
                  <a:lnTo>
                    <a:pt x="2752618" y="4902199"/>
                  </a:lnTo>
                  <a:lnTo>
                    <a:pt x="2705330" y="4914899"/>
                  </a:lnTo>
                  <a:close/>
                </a:path>
              </a:pathLst>
            </a:custGeom>
            <a:solidFill>
              <a:srgbClr val="003C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275080" y="4204048"/>
              <a:ext cx="4930775" cy="2985135"/>
            </a:xfrm>
            <a:custGeom>
              <a:avLst/>
              <a:gdLst/>
              <a:ahLst/>
              <a:cxnLst/>
              <a:rect l="l" t="t" r="r" b="b"/>
              <a:pathLst>
                <a:path w="4930775" h="2985134">
                  <a:moveTo>
                    <a:pt x="2214446" y="2972135"/>
                  </a:moveTo>
                  <a:lnTo>
                    <a:pt x="2272454" y="2977384"/>
                  </a:lnTo>
                  <a:lnTo>
                    <a:pt x="2320257" y="2980616"/>
                  </a:lnTo>
                  <a:lnTo>
                    <a:pt x="2368305" y="2982935"/>
                  </a:lnTo>
                  <a:lnTo>
                    <a:pt x="2416589" y="2984333"/>
                  </a:lnTo>
                  <a:lnTo>
                    <a:pt x="2465101" y="2984835"/>
                  </a:lnTo>
                  <a:lnTo>
                    <a:pt x="2513613" y="2984333"/>
                  </a:lnTo>
                  <a:lnTo>
                    <a:pt x="2561897" y="2982935"/>
                  </a:lnTo>
                  <a:lnTo>
                    <a:pt x="2609945" y="2980616"/>
                  </a:lnTo>
                  <a:lnTo>
                    <a:pt x="2657748" y="2977384"/>
                  </a:lnTo>
                  <a:lnTo>
                    <a:pt x="2705298" y="2973248"/>
                  </a:lnTo>
                  <a:lnTo>
                    <a:pt x="2715757" y="2972135"/>
                  </a:lnTo>
                </a:path>
                <a:path w="4930775" h="2985134">
                  <a:moveTo>
                    <a:pt x="2110921" y="2959435"/>
                  </a:moveTo>
                  <a:lnTo>
                    <a:pt x="2130600" y="2962297"/>
                  </a:lnTo>
                  <a:lnTo>
                    <a:pt x="2177617" y="2968216"/>
                  </a:lnTo>
                  <a:lnTo>
                    <a:pt x="2214446" y="2972135"/>
                  </a:lnTo>
                </a:path>
                <a:path w="4930775" h="2985134">
                  <a:moveTo>
                    <a:pt x="2715757" y="2972135"/>
                  </a:moveTo>
                  <a:lnTo>
                    <a:pt x="2752586" y="2968216"/>
                  </a:lnTo>
                  <a:lnTo>
                    <a:pt x="2799603" y="2962297"/>
                  </a:lnTo>
                  <a:lnTo>
                    <a:pt x="2819282" y="2959435"/>
                  </a:lnTo>
                </a:path>
                <a:path w="4930775" h="2985134">
                  <a:moveTo>
                    <a:pt x="1907175" y="2921335"/>
                  </a:moveTo>
                  <a:lnTo>
                    <a:pt x="1945409" y="2929922"/>
                  </a:lnTo>
                  <a:lnTo>
                    <a:pt x="1991258" y="2939303"/>
                  </a:lnTo>
                  <a:lnTo>
                    <a:pt x="2037412" y="2947832"/>
                  </a:lnTo>
                  <a:lnTo>
                    <a:pt x="2083862" y="2955500"/>
                  </a:lnTo>
                  <a:lnTo>
                    <a:pt x="2110921" y="2959435"/>
                  </a:lnTo>
                </a:path>
                <a:path w="4930775" h="2985134">
                  <a:moveTo>
                    <a:pt x="2819282" y="2959435"/>
                  </a:moveTo>
                  <a:lnTo>
                    <a:pt x="2846340" y="2955500"/>
                  </a:lnTo>
                  <a:lnTo>
                    <a:pt x="2892791" y="2947832"/>
                  </a:lnTo>
                  <a:lnTo>
                    <a:pt x="2938945" y="2939303"/>
                  </a:lnTo>
                  <a:lnTo>
                    <a:pt x="2984794" y="2929922"/>
                  </a:lnTo>
                  <a:lnTo>
                    <a:pt x="3023028" y="2921335"/>
                  </a:lnTo>
                </a:path>
                <a:path w="4930775" h="2985134">
                  <a:moveTo>
                    <a:pt x="54952" y="17"/>
                  </a:moveTo>
                  <a:lnTo>
                    <a:pt x="54886" y="339"/>
                  </a:lnTo>
                </a:path>
                <a:path w="4930775" h="2985134">
                  <a:moveTo>
                    <a:pt x="11572" y="279494"/>
                  </a:moveTo>
                  <a:lnTo>
                    <a:pt x="11550" y="279736"/>
                  </a:lnTo>
                </a:path>
                <a:path w="4930775" h="2985134">
                  <a:moveTo>
                    <a:pt x="341" y="482934"/>
                  </a:moveTo>
                  <a:lnTo>
                    <a:pt x="0" y="519687"/>
                  </a:lnTo>
                  <a:lnTo>
                    <a:pt x="12" y="521035"/>
                  </a:lnTo>
                  <a:lnTo>
                    <a:pt x="423" y="568199"/>
                  </a:lnTo>
                  <a:lnTo>
                    <a:pt x="1852" y="616483"/>
                  </a:lnTo>
                  <a:lnTo>
                    <a:pt x="4172" y="664531"/>
                  </a:lnTo>
                  <a:lnTo>
                    <a:pt x="7403" y="712334"/>
                  </a:lnTo>
                  <a:lnTo>
                    <a:pt x="11540" y="759883"/>
                  </a:lnTo>
                  <a:lnTo>
                    <a:pt x="16571" y="807171"/>
                  </a:lnTo>
                  <a:lnTo>
                    <a:pt x="22490" y="854188"/>
                  </a:lnTo>
                  <a:lnTo>
                    <a:pt x="29288" y="900926"/>
                  </a:lnTo>
                  <a:lnTo>
                    <a:pt x="36955" y="947376"/>
                  </a:lnTo>
                  <a:lnTo>
                    <a:pt x="45484" y="993530"/>
                  </a:lnTo>
                  <a:lnTo>
                    <a:pt x="54866" y="1039379"/>
                  </a:lnTo>
                  <a:lnTo>
                    <a:pt x="65092" y="1084915"/>
                  </a:lnTo>
                  <a:lnTo>
                    <a:pt x="76154" y="1130128"/>
                  </a:lnTo>
                  <a:lnTo>
                    <a:pt x="76280" y="1130602"/>
                  </a:lnTo>
                  <a:lnTo>
                    <a:pt x="88043" y="1175011"/>
                  </a:lnTo>
                  <a:lnTo>
                    <a:pt x="100751" y="1219556"/>
                  </a:lnTo>
                  <a:lnTo>
                    <a:pt x="114268" y="1263752"/>
                  </a:lnTo>
                  <a:lnTo>
                    <a:pt x="128588" y="1307592"/>
                  </a:lnTo>
                  <a:lnTo>
                    <a:pt x="143700" y="1351068"/>
                  </a:lnTo>
                  <a:lnTo>
                    <a:pt x="159596" y="1394170"/>
                  </a:lnTo>
                  <a:lnTo>
                    <a:pt x="176268" y="1436890"/>
                  </a:lnTo>
                  <a:lnTo>
                    <a:pt x="193708" y="1479220"/>
                  </a:lnTo>
                  <a:lnTo>
                    <a:pt x="211906" y="1521151"/>
                  </a:lnTo>
                  <a:lnTo>
                    <a:pt x="230854" y="1562674"/>
                  </a:lnTo>
                  <a:lnTo>
                    <a:pt x="250544" y="1603781"/>
                  </a:lnTo>
                  <a:lnTo>
                    <a:pt x="270967" y="1644464"/>
                  </a:lnTo>
                  <a:lnTo>
                    <a:pt x="292114" y="1684713"/>
                  </a:lnTo>
                  <a:lnTo>
                    <a:pt x="313977" y="1724520"/>
                  </a:lnTo>
                  <a:lnTo>
                    <a:pt x="336547" y="1763877"/>
                  </a:lnTo>
                  <a:lnTo>
                    <a:pt x="359816" y="1802775"/>
                  </a:lnTo>
                  <a:lnTo>
                    <a:pt x="383776" y="1841205"/>
                  </a:lnTo>
                  <a:lnTo>
                    <a:pt x="408416" y="1879159"/>
                  </a:lnTo>
                  <a:lnTo>
                    <a:pt x="433730" y="1916629"/>
                  </a:lnTo>
                  <a:lnTo>
                    <a:pt x="459709" y="1953605"/>
                  </a:lnTo>
                  <a:lnTo>
                    <a:pt x="486343" y="1990080"/>
                  </a:lnTo>
                  <a:lnTo>
                    <a:pt x="513624" y="2026044"/>
                  </a:lnTo>
                  <a:lnTo>
                    <a:pt x="541545" y="2061490"/>
                  </a:lnTo>
                  <a:lnTo>
                    <a:pt x="570095" y="2096408"/>
                  </a:lnTo>
                  <a:lnTo>
                    <a:pt x="599268" y="2130790"/>
                  </a:lnTo>
                  <a:lnTo>
                    <a:pt x="629053" y="2164627"/>
                  </a:lnTo>
                  <a:lnTo>
                    <a:pt x="659443" y="2197911"/>
                  </a:lnTo>
                  <a:lnTo>
                    <a:pt x="690429" y="2230633"/>
                  </a:lnTo>
                  <a:lnTo>
                    <a:pt x="722002" y="2262786"/>
                  </a:lnTo>
                  <a:lnTo>
                    <a:pt x="754154" y="2294359"/>
                  </a:lnTo>
                  <a:lnTo>
                    <a:pt x="786877" y="2325345"/>
                  </a:lnTo>
                  <a:lnTo>
                    <a:pt x="820161" y="2355735"/>
                  </a:lnTo>
                  <a:lnTo>
                    <a:pt x="853998" y="2385520"/>
                  </a:lnTo>
                  <a:lnTo>
                    <a:pt x="888380" y="2414692"/>
                  </a:lnTo>
                  <a:lnTo>
                    <a:pt x="923298" y="2443243"/>
                  </a:lnTo>
                  <a:lnTo>
                    <a:pt x="958743" y="2471163"/>
                  </a:lnTo>
                  <a:lnTo>
                    <a:pt x="994708" y="2498445"/>
                  </a:lnTo>
                  <a:lnTo>
                    <a:pt x="1031182" y="2525079"/>
                  </a:lnTo>
                  <a:lnTo>
                    <a:pt x="1068159" y="2551057"/>
                  </a:lnTo>
                  <a:lnTo>
                    <a:pt x="1105628" y="2576371"/>
                  </a:lnTo>
                  <a:lnTo>
                    <a:pt x="1143583" y="2601012"/>
                  </a:lnTo>
                  <a:lnTo>
                    <a:pt x="1182013" y="2624971"/>
                  </a:lnTo>
                  <a:lnTo>
                    <a:pt x="1220911" y="2648240"/>
                  </a:lnTo>
                  <a:lnTo>
                    <a:pt x="1260268" y="2670811"/>
                  </a:lnTo>
                  <a:lnTo>
                    <a:pt x="1300058" y="2692727"/>
                  </a:lnTo>
                  <a:lnTo>
                    <a:pt x="1340324" y="2713821"/>
                  </a:lnTo>
                  <a:lnTo>
                    <a:pt x="1381006" y="2734244"/>
                  </a:lnTo>
                  <a:lnTo>
                    <a:pt x="1422113" y="2753934"/>
                  </a:lnTo>
                  <a:lnTo>
                    <a:pt x="1463637" y="2772882"/>
                  </a:lnTo>
                  <a:lnTo>
                    <a:pt x="1505567" y="2791080"/>
                  </a:lnTo>
                  <a:lnTo>
                    <a:pt x="1547897" y="2808519"/>
                  </a:lnTo>
                  <a:lnTo>
                    <a:pt x="1590618" y="2825192"/>
                  </a:lnTo>
                  <a:lnTo>
                    <a:pt x="1633720" y="2841088"/>
                  </a:lnTo>
                  <a:lnTo>
                    <a:pt x="1677195" y="2856200"/>
                  </a:lnTo>
                  <a:lnTo>
                    <a:pt x="1721036" y="2870519"/>
                  </a:lnTo>
                  <a:lnTo>
                    <a:pt x="1765232" y="2884037"/>
                  </a:lnTo>
                  <a:lnTo>
                    <a:pt x="1809776" y="2896745"/>
                  </a:lnTo>
                  <a:lnTo>
                    <a:pt x="1854659" y="2908634"/>
                  </a:lnTo>
                  <a:lnTo>
                    <a:pt x="1899873" y="2919695"/>
                  </a:lnTo>
                  <a:lnTo>
                    <a:pt x="1907175" y="2921335"/>
                  </a:lnTo>
                </a:path>
                <a:path w="4930775" h="2985134">
                  <a:moveTo>
                    <a:pt x="3023028" y="2921335"/>
                  </a:moveTo>
                  <a:lnTo>
                    <a:pt x="3075543" y="2908634"/>
                  </a:lnTo>
                  <a:lnTo>
                    <a:pt x="3120426" y="2896745"/>
                  </a:lnTo>
                  <a:lnTo>
                    <a:pt x="3164970" y="2884037"/>
                  </a:lnTo>
                  <a:lnTo>
                    <a:pt x="3209167" y="2870519"/>
                  </a:lnTo>
                  <a:lnTo>
                    <a:pt x="3253007" y="2856200"/>
                  </a:lnTo>
                  <a:lnTo>
                    <a:pt x="3296483" y="2841088"/>
                  </a:lnTo>
                  <a:lnTo>
                    <a:pt x="3339585" y="2825192"/>
                  </a:lnTo>
                  <a:lnTo>
                    <a:pt x="3382305" y="2808519"/>
                  </a:lnTo>
                  <a:lnTo>
                    <a:pt x="3424635" y="2791080"/>
                  </a:lnTo>
                  <a:lnTo>
                    <a:pt x="3466566" y="2772882"/>
                  </a:lnTo>
                  <a:lnTo>
                    <a:pt x="3508089" y="2753934"/>
                  </a:lnTo>
                  <a:lnTo>
                    <a:pt x="3549196" y="2734244"/>
                  </a:lnTo>
                  <a:lnTo>
                    <a:pt x="3589878" y="2713821"/>
                  </a:lnTo>
                  <a:lnTo>
                    <a:pt x="3630162" y="2692729"/>
                  </a:lnTo>
                  <a:lnTo>
                    <a:pt x="3669935" y="2670811"/>
                  </a:lnTo>
                  <a:lnTo>
                    <a:pt x="3709292" y="2648240"/>
                  </a:lnTo>
                  <a:lnTo>
                    <a:pt x="3748189" y="2624971"/>
                  </a:lnTo>
                  <a:lnTo>
                    <a:pt x="3786620" y="2601012"/>
                  </a:lnTo>
                  <a:lnTo>
                    <a:pt x="3824574" y="2576371"/>
                  </a:lnTo>
                  <a:lnTo>
                    <a:pt x="3862044" y="2551057"/>
                  </a:lnTo>
                  <a:lnTo>
                    <a:pt x="3899020" y="2525079"/>
                  </a:lnTo>
                  <a:lnTo>
                    <a:pt x="3935495" y="2498445"/>
                  </a:lnTo>
                  <a:lnTo>
                    <a:pt x="3971459" y="2471163"/>
                  </a:lnTo>
                  <a:lnTo>
                    <a:pt x="4006904" y="2443243"/>
                  </a:lnTo>
                  <a:lnTo>
                    <a:pt x="4041822" y="2414692"/>
                  </a:lnTo>
                  <a:lnTo>
                    <a:pt x="4076204" y="2385520"/>
                  </a:lnTo>
                  <a:lnTo>
                    <a:pt x="4110042" y="2355735"/>
                  </a:lnTo>
                  <a:lnTo>
                    <a:pt x="4143326" y="2325345"/>
                  </a:lnTo>
                  <a:lnTo>
                    <a:pt x="4176048" y="2294359"/>
                  </a:lnTo>
                  <a:lnTo>
                    <a:pt x="4208200" y="2262786"/>
                  </a:lnTo>
                  <a:lnTo>
                    <a:pt x="4239774" y="2230633"/>
                  </a:lnTo>
                  <a:lnTo>
                    <a:pt x="4270759" y="2197911"/>
                  </a:lnTo>
                  <a:lnTo>
                    <a:pt x="4301149" y="2164627"/>
                  </a:lnTo>
                  <a:lnTo>
                    <a:pt x="4330935" y="2130790"/>
                  </a:lnTo>
                  <a:lnTo>
                    <a:pt x="4360107" y="2096408"/>
                  </a:lnTo>
                  <a:lnTo>
                    <a:pt x="4388658" y="2061490"/>
                  </a:lnTo>
                  <a:lnTo>
                    <a:pt x="4416578" y="2026044"/>
                  </a:lnTo>
                  <a:lnTo>
                    <a:pt x="4443860" y="1990080"/>
                  </a:lnTo>
                  <a:lnTo>
                    <a:pt x="4470494" y="1953605"/>
                  </a:lnTo>
                  <a:lnTo>
                    <a:pt x="4496472" y="1916629"/>
                  </a:lnTo>
                  <a:lnTo>
                    <a:pt x="4521786" y="1879159"/>
                  </a:lnTo>
                  <a:lnTo>
                    <a:pt x="4546427" y="1841205"/>
                  </a:lnTo>
                  <a:lnTo>
                    <a:pt x="4570386" y="1802775"/>
                  </a:lnTo>
                  <a:lnTo>
                    <a:pt x="4593655" y="1763877"/>
                  </a:lnTo>
                  <a:lnTo>
                    <a:pt x="4616225" y="1724520"/>
                  </a:lnTo>
                  <a:lnTo>
                    <a:pt x="4638089" y="1684713"/>
                  </a:lnTo>
                  <a:lnTo>
                    <a:pt x="4659236" y="1644464"/>
                  </a:lnTo>
                  <a:lnTo>
                    <a:pt x="4679658" y="1603781"/>
                  </a:lnTo>
                  <a:lnTo>
                    <a:pt x="4699348" y="1562674"/>
                  </a:lnTo>
                  <a:lnTo>
                    <a:pt x="4718297" y="1521151"/>
                  </a:lnTo>
                  <a:lnTo>
                    <a:pt x="4736495" y="1479220"/>
                  </a:lnTo>
                  <a:lnTo>
                    <a:pt x="4753934" y="1436890"/>
                  </a:lnTo>
                  <a:lnTo>
                    <a:pt x="4770606" y="1394170"/>
                  </a:lnTo>
                  <a:lnTo>
                    <a:pt x="4786503" y="1351068"/>
                  </a:lnTo>
                  <a:lnTo>
                    <a:pt x="4801615" y="1307592"/>
                  </a:lnTo>
                  <a:lnTo>
                    <a:pt x="4815934" y="1263752"/>
                  </a:lnTo>
                  <a:lnTo>
                    <a:pt x="4829452" y="1219556"/>
                  </a:lnTo>
                  <a:lnTo>
                    <a:pt x="4842159" y="1175011"/>
                  </a:lnTo>
                  <a:lnTo>
                    <a:pt x="4854048" y="1130128"/>
                  </a:lnTo>
                  <a:lnTo>
                    <a:pt x="4865110" y="1084915"/>
                  </a:lnTo>
                  <a:lnTo>
                    <a:pt x="4875336" y="1039379"/>
                  </a:lnTo>
                  <a:lnTo>
                    <a:pt x="4884718" y="993530"/>
                  </a:lnTo>
                  <a:lnTo>
                    <a:pt x="4893247" y="947376"/>
                  </a:lnTo>
                  <a:lnTo>
                    <a:pt x="4900914" y="900926"/>
                  </a:lnTo>
                  <a:lnTo>
                    <a:pt x="4907712" y="854188"/>
                  </a:lnTo>
                  <a:lnTo>
                    <a:pt x="4913631" y="807171"/>
                  </a:lnTo>
                  <a:lnTo>
                    <a:pt x="4918663" y="759883"/>
                  </a:lnTo>
                  <a:lnTo>
                    <a:pt x="4922799" y="712334"/>
                  </a:lnTo>
                  <a:lnTo>
                    <a:pt x="4926031" y="664531"/>
                  </a:lnTo>
                  <a:lnTo>
                    <a:pt x="4928350" y="616483"/>
                  </a:lnTo>
                  <a:lnTo>
                    <a:pt x="4929816" y="568199"/>
                  </a:lnTo>
                  <a:lnTo>
                    <a:pt x="4930204" y="521035"/>
                  </a:lnTo>
                  <a:lnTo>
                    <a:pt x="4930190" y="519687"/>
                  </a:lnTo>
                  <a:lnTo>
                    <a:pt x="4929855" y="482935"/>
                  </a:lnTo>
                </a:path>
                <a:path w="4930775" h="2985134">
                  <a:moveTo>
                    <a:pt x="4918684" y="279736"/>
                  </a:moveTo>
                  <a:lnTo>
                    <a:pt x="4918652" y="279491"/>
                  </a:lnTo>
                </a:path>
                <a:path w="4930775" h="2985134">
                  <a:moveTo>
                    <a:pt x="4875405" y="328"/>
                  </a:moveTo>
                  <a:lnTo>
                    <a:pt x="4875316" y="0"/>
                  </a:lnTo>
                </a:path>
              </a:pathLst>
            </a:custGeom>
            <a:ln w="19049">
              <a:solidFill>
                <a:srgbClr val="20829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10114863" y="0"/>
            <a:ext cx="8142605" cy="5677535"/>
            <a:chOff x="10114863" y="0"/>
            <a:chExt cx="8142605" cy="567753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95664" y="0"/>
              <a:ext cx="6561270" cy="567702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14863" y="230280"/>
              <a:ext cx="3161569" cy="316156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0397221" y="422456"/>
              <a:ext cx="2703195" cy="2703195"/>
            </a:xfrm>
            <a:custGeom>
              <a:avLst/>
              <a:gdLst/>
              <a:ahLst/>
              <a:cxnLst/>
              <a:rect l="l" t="t" r="r" b="b"/>
              <a:pathLst>
                <a:path w="2703194" h="2703195">
                  <a:moveTo>
                    <a:pt x="1351346" y="2702693"/>
                  </a:moveTo>
                  <a:lnTo>
                    <a:pt x="1302878" y="2701840"/>
                  </a:lnTo>
                  <a:lnTo>
                    <a:pt x="1254838" y="2699300"/>
                  </a:lnTo>
                  <a:lnTo>
                    <a:pt x="1207257" y="2695102"/>
                  </a:lnTo>
                  <a:lnTo>
                    <a:pt x="1160162" y="2689274"/>
                  </a:lnTo>
                  <a:lnTo>
                    <a:pt x="1113582" y="2681844"/>
                  </a:lnTo>
                  <a:lnTo>
                    <a:pt x="1067546" y="2672842"/>
                  </a:lnTo>
                  <a:lnTo>
                    <a:pt x="1022082" y="2662296"/>
                  </a:lnTo>
                  <a:lnTo>
                    <a:pt x="977219" y="2650235"/>
                  </a:lnTo>
                  <a:lnTo>
                    <a:pt x="932985" y="2636686"/>
                  </a:lnTo>
                  <a:lnTo>
                    <a:pt x="889409" y="2621680"/>
                  </a:lnTo>
                  <a:lnTo>
                    <a:pt x="846519" y="2605243"/>
                  </a:lnTo>
                  <a:lnTo>
                    <a:pt x="804345" y="2587406"/>
                  </a:lnTo>
                  <a:lnTo>
                    <a:pt x="762914" y="2568196"/>
                  </a:lnTo>
                  <a:lnTo>
                    <a:pt x="722256" y="2547641"/>
                  </a:lnTo>
                  <a:lnTo>
                    <a:pt x="682398" y="2525772"/>
                  </a:lnTo>
                  <a:lnTo>
                    <a:pt x="643370" y="2502616"/>
                  </a:lnTo>
                  <a:lnTo>
                    <a:pt x="605200" y="2478201"/>
                  </a:lnTo>
                  <a:lnTo>
                    <a:pt x="567917" y="2452557"/>
                  </a:lnTo>
                  <a:lnTo>
                    <a:pt x="531549" y="2425712"/>
                  </a:lnTo>
                  <a:lnTo>
                    <a:pt x="496124" y="2397695"/>
                  </a:lnTo>
                  <a:lnTo>
                    <a:pt x="461672" y="2368533"/>
                  </a:lnTo>
                  <a:lnTo>
                    <a:pt x="428221" y="2338256"/>
                  </a:lnTo>
                  <a:lnTo>
                    <a:pt x="395800" y="2306893"/>
                  </a:lnTo>
                  <a:lnTo>
                    <a:pt x="364436" y="2274471"/>
                  </a:lnTo>
                  <a:lnTo>
                    <a:pt x="334160" y="2241020"/>
                  </a:lnTo>
                  <a:lnTo>
                    <a:pt x="304998" y="2206568"/>
                  </a:lnTo>
                  <a:lnTo>
                    <a:pt x="276981" y="2171144"/>
                  </a:lnTo>
                  <a:lnTo>
                    <a:pt x="250135" y="2134776"/>
                  </a:lnTo>
                  <a:lnTo>
                    <a:pt x="224491" y="2097492"/>
                  </a:lnTo>
                  <a:lnTo>
                    <a:pt x="200077" y="2059322"/>
                  </a:lnTo>
                  <a:lnTo>
                    <a:pt x="176921" y="2020294"/>
                  </a:lnTo>
                  <a:lnTo>
                    <a:pt x="155051" y="1980437"/>
                  </a:lnTo>
                  <a:lnTo>
                    <a:pt x="134497" y="1939778"/>
                  </a:lnTo>
                  <a:lnTo>
                    <a:pt x="115287" y="1898348"/>
                  </a:lnTo>
                  <a:lnTo>
                    <a:pt x="97450" y="1856173"/>
                  </a:lnTo>
                  <a:lnTo>
                    <a:pt x="81013" y="1813284"/>
                  </a:lnTo>
                  <a:lnTo>
                    <a:pt x="66006" y="1769708"/>
                  </a:lnTo>
                  <a:lnTo>
                    <a:pt x="52458" y="1725474"/>
                  </a:lnTo>
                  <a:lnTo>
                    <a:pt x="40396" y="1680610"/>
                  </a:lnTo>
                  <a:lnTo>
                    <a:pt x="29850" y="1635146"/>
                  </a:lnTo>
                  <a:lnTo>
                    <a:pt x="20848" y="1589110"/>
                  </a:lnTo>
                  <a:lnTo>
                    <a:pt x="13419" y="1542530"/>
                  </a:lnTo>
                  <a:lnTo>
                    <a:pt x="7591" y="1495435"/>
                  </a:lnTo>
                  <a:lnTo>
                    <a:pt x="3392" y="1447854"/>
                  </a:lnTo>
                  <a:lnTo>
                    <a:pt x="853" y="1399815"/>
                  </a:lnTo>
                  <a:lnTo>
                    <a:pt x="0" y="1351346"/>
                  </a:lnTo>
                  <a:lnTo>
                    <a:pt x="853" y="1302878"/>
                  </a:lnTo>
                  <a:lnTo>
                    <a:pt x="3392" y="1254839"/>
                  </a:lnTo>
                  <a:lnTo>
                    <a:pt x="7591" y="1207257"/>
                  </a:lnTo>
                  <a:lnTo>
                    <a:pt x="13419" y="1160162"/>
                  </a:lnTo>
                  <a:lnTo>
                    <a:pt x="20848" y="1113583"/>
                  </a:lnTo>
                  <a:lnTo>
                    <a:pt x="29850" y="1067546"/>
                  </a:lnTo>
                  <a:lnTo>
                    <a:pt x="40396" y="1022082"/>
                  </a:lnTo>
                  <a:lnTo>
                    <a:pt x="52458" y="977219"/>
                  </a:lnTo>
                  <a:lnTo>
                    <a:pt x="66006" y="932985"/>
                  </a:lnTo>
                  <a:lnTo>
                    <a:pt x="81013" y="889409"/>
                  </a:lnTo>
                  <a:lnTo>
                    <a:pt x="97450" y="846520"/>
                  </a:lnTo>
                  <a:lnTo>
                    <a:pt x="115287" y="804345"/>
                  </a:lnTo>
                  <a:lnTo>
                    <a:pt x="134497" y="762915"/>
                  </a:lnTo>
                  <a:lnTo>
                    <a:pt x="155051" y="722256"/>
                  </a:lnTo>
                  <a:lnTo>
                    <a:pt x="176921" y="682399"/>
                  </a:lnTo>
                  <a:lnTo>
                    <a:pt x="200077" y="643371"/>
                  </a:lnTo>
                  <a:lnTo>
                    <a:pt x="224491" y="605201"/>
                  </a:lnTo>
                  <a:lnTo>
                    <a:pt x="250135" y="567917"/>
                  </a:lnTo>
                  <a:lnTo>
                    <a:pt x="276981" y="531549"/>
                  </a:lnTo>
                  <a:lnTo>
                    <a:pt x="304998" y="496125"/>
                  </a:lnTo>
                  <a:lnTo>
                    <a:pt x="334160" y="461672"/>
                  </a:lnTo>
                  <a:lnTo>
                    <a:pt x="364436" y="428221"/>
                  </a:lnTo>
                  <a:lnTo>
                    <a:pt x="395800" y="395800"/>
                  </a:lnTo>
                  <a:lnTo>
                    <a:pt x="428221" y="364436"/>
                  </a:lnTo>
                  <a:lnTo>
                    <a:pt x="461672" y="334160"/>
                  </a:lnTo>
                  <a:lnTo>
                    <a:pt x="496124" y="304998"/>
                  </a:lnTo>
                  <a:lnTo>
                    <a:pt x="531549" y="276981"/>
                  </a:lnTo>
                  <a:lnTo>
                    <a:pt x="567917" y="250136"/>
                  </a:lnTo>
                  <a:lnTo>
                    <a:pt x="605200" y="224491"/>
                  </a:lnTo>
                  <a:lnTo>
                    <a:pt x="643370" y="200077"/>
                  </a:lnTo>
                  <a:lnTo>
                    <a:pt x="682398" y="176921"/>
                  </a:lnTo>
                  <a:lnTo>
                    <a:pt x="722256" y="155051"/>
                  </a:lnTo>
                  <a:lnTo>
                    <a:pt x="762914" y="134497"/>
                  </a:lnTo>
                  <a:lnTo>
                    <a:pt x="804345" y="115287"/>
                  </a:lnTo>
                  <a:lnTo>
                    <a:pt x="846519" y="97450"/>
                  </a:lnTo>
                  <a:lnTo>
                    <a:pt x="889409" y="81013"/>
                  </a:lnTo>
                  <a:lnTo>
                    <a:pt x="932985" y="66006"/>
                  </a:lnTo>
                  <a:lnTo>
                    <a:pt x="977219" y="52458"/>
                  </a:lnTo>
                  <a:lnTo>
                    <a:pt x="1022082" y="40397"/>
                  </a:lnTo>
                  <a:lnTo>
                    <a:pt x="1067546" y="29850"/>
                  </a:lnTo>
                  <a:lnTo>
                    <a:pt x="1113582" y="20848"/>
                  </a:lnTo>
                  <a:lnTo>
                    <a:pt x="1160162" y="13419"/>
                  </a:lnTo>
                  <a:lnTo>
                    <a:pt x="1207257" y="7591"/>
                  </a:lnTo>
                  <a:lnTo>
                    <a:pt x="1254838" y="3392"/>
                  </a:lnTo>
                  <a:lnTo>
                    <a:pt x="1302878" y="853"/>
                  </a:lnTo>
                  <a:lnTo>
                    <a:pt x="1351346" y="0"/>
                  </a:lnTo>
                  <a:lnTo>
                    <a:pt x="1399815" y="853"/>
                  </a:lnTo>
                  <a:lnTo>
                    <a:pt x="1447854" y="3392"/>
                  </a:lnTo>
                  <a:lnTo>
                    <a:pt x="1495435" y="7591"/>
                  </a:lnTo>
                  <a:lnTo>
                    <a:pt x="1542530" y="13419"/>
                  </a:lnTo>
                  <a:lnTo>
                    <a:pt x="1589110" y="20848"/>
                  </a:lnTo>
                  <a:lnTo>
                    <a:pt x="1635146" y="29850"/>
                  </a:lnTo>
                  <a:lnTo>
                    <a:pt x="1680610" y="40397"/>
                  </a:lnTo>
                  <a:lnTo>
                    <a:pt x="1725474" y="52458"/>
                  </a:lnTo>
                  <a:lnTo>
                    <a:pt x="1769708" y="66006"/>
                  </a:lnTo>
                  <a:lnTo>
                    <a:pt x="1813284" y="81013"/>
                  </a:lnTo>
                  <a:lnTo>
                    <a:pt x="1856173" y="97450"/>
                  </a:lnTo>
                  <a:lnTo>
                    <a:pt x="1898347" y="115287"/>
                  </a:lnTo>
                  <a:lnTo>
                    <a:pt x="1939778" y="134497"/>
                  </a:lnTo>
                  <a:lnTo>
                    <a:pt x="1980437" y="155051"/>
                  </a:lnTo>
                  <a:lnTo>
                    <a:pt x="2020294" y="176921"/>
                  </a:lnTo>
                  <a:lnTo>
                    <a:pt x="2059322" y="200077"/>
                  </a:lnTo>
                  <a:lnTo>
                    <a:pt x="2097492" y="224491"/>
                  </a:lnTo>
                  <a:lnTo>
                    <a:pt x="2134776" y="250136"/>
                  </a:lnTo>
                  <a:lnTo>
                    <a:pt x="2171144" y="276981"/>
                  </a:lnTo>
                  <a:lnTo>
                    <a:pt x="2206568" y="304998"/>
                  </a:lnTo>
                  <a:lnTo>
                    <a:pt x="2241020" y="334160"/>
                  </a:lnTo>
                  <a:lnTo>
                    <a:pt x="2274471" y="364436"/>
                  </a:lnTo>
                  <a:lnTo>
                    <a:pt x="2306893" y="395800"/>
                  </a:lnTo>
                  <a:lnTo>
                    <a:pt x="2338256" y="428221"/>
                  </a:lnTo>
                  <a:lnTo>
                    <a:pt x="2368533" y="461672"/>
                  </a:lnTo>
                  <a:lnTo>
                    <a:pt x="2397695" y="496125"/>
                  </a:lnTo>
                  <a:lnTo>
                    <a:pt x="2425712" y="531549"/>
                  </a:lnTo>
                  <a:lnTo>
                    <a:pt x="2452557" y="567917"/>
                  </a:lnTo>
                  <a:lnTo>
                    <a:pt x="2478201" y="605201"/>
                  </a:lnTo>
                  <a:lnTo>
                    <a:pt x="2502616" y="643371"/>
                  </a:lnTo>
                  <a:lnTo>
                    <a:pt x="2525772" y="682399"/>
                  </a:lnTo>
                  <a:lnTo>
                    <a:pt x="2547642" y="722256"/>
                  </a:lnTo>
                  <a:lnTo>
                    <a:pt x="2568196" y="762915"/>
                  </a:lnTo>
                  <a:lnTo>
                    <a:pt x="2587406" y="804345"/>
                  </a:lnTo>
                  <a:lnTo>
                    <a:pt x="2605243" y="846520"/>
                  </a:lnTo>
                  <a:lnTo>
                    <a:pt x="2621680" y="889409"/>
                  </a:lnTo>
                  <a:lnTo>
                    <a:pt x="2636687" y="932985"/>
                  </a:lnTo>
                  <a:lnTo>
                    <a:pt x="2650235" y="977219"/>
                  </a:lnTo>
                  <a:lnTo>
                    <a:pt x="2662297" y="1022082"/>
                  </a:lnTo>
                  <a:lnTo>
                    <a:pt x="2672843" y="1067546"/>
                  </a:lnTo>
                  <a:lnTo>
                    <a:pt x="2681845" y="1113583"/>
                  </a:lnTo>
                  <a:lnTo>
                    <a:pt x="2689274" y="1160162"/>
                  </a:lnTo>
                  <a:lnTo>
                    <a:pt x="2695102" y="1207257"/>
                  </a:lnTo>
                  <a:lnTo>
                    <a:pt x="2699301" y="1254839"/>
                  </a:lnTo>
                  <a:lnTo>
                    <a:pt x="2701841" y="1302878"/>
                  </a:lnTo>
                  <a:lnTo>
                    <a:pt x="2702694" y="1351346"/>
                  </a:lnTo>
                  <a:lnTo>
                    <a:pt x="2701841" y="1399815"/>
                  </a:lnTo>
                  <a:lnTo>
                    <a:pt x="2699301" y="1447854"/>
                  </a:lnTo>
                  <a:lnTo>
                    <a:pt x="2695102" y="1495435"/>
                  </a:lnTo>
                  <a:lnTo>
                    <a:pt x="2689274" y="1542530"/>
                  </a:lnTo>
                  <a:lnTo>
                    <a:pt x="2681845" y="1589110"/>
                  </a:lnTo>
                  <a:lnTo>
                    <a:pt x="2672843" y="1635146"/>
                  </a:lnTo>
                  <a:lnTo>
                    <a:pt x="2662297" y="1680610"/>
                  </a:lnTo>
                  <a:lnTo>
                    <a:pt x="2650235" y="1725474"/>
                  </a:lnTo>
                  <a:lnTo>
                    <a:pt x="2636687" y="1769708"/>
                  </a:lnTo>
                  <a:lnTo>
                    <a:pt x="2621680" y="1813284"/>
                  </a:lnTo>
                  <a:lnTo>
                    <a:pt x="2605243" y="1856173"/>
                  </a:lnTo>
                  <a:lnTo>
                    <a:pt x="2587406" y="1898348"/>
                  </a:lnTo>
                  <a:lnTo>
                    <a:pt x="2568196" y="1939778"/>
                  </a:lnTo>
                  <a:lnTo>
                    <a:pt x="2547642" y="1980437"/>
                  </a:lnTo>
                  <a:lnTo>
                    <a:pt x="2525772" y="2020294"/>
                  </a:lnTo>
                  <a:lnTo>
                    <a:pt x="2502616" y="2059322"/>
                  </a:lnTo>
                  <a:lnTo>
                    <a:pt x="2478201" y="2097492"/>
                  </a:lnTo>
                  <a:lnTo>
                    <a:pt x="2452557" y="2134776"/>
                  </a:lnTo>
                  <a:lnTo>
                    <a:pt x="2425712" y="2171144"/>
                  </a:lnTo>
                  <a:lnTo>
                    <a:pt x="2397695" y="2206568"/>
                  </a:lnTo>
                  <a:lnTo>
                    <a:pt x="2368533" y="2241020"/>
                  </a:lnTo>
                  <a:lnTo>
                    <a:pt x="2338256" y="2274471"/>
                  </a:lnTo>
                  <a:lnTo>
                    <a:pt x="2306893" y="2306893"/>
                  </a:lnTo>
                  <a:lnTo>
                    <a:pt x="2274471" y="2338256"/>
                  </a:lnTo>
                  <a:lnTo>
                    <a:pt x="2241020" y="2368533"/>
                  </a:lnTo>
                  <a:lnTo>
                    <a:pt x="2206568" y="2397695"/>
                  </a:lnTo>
                  <a:lnTo>
                    <a:pt x="2171144" y="2425712"/>
                  </a:lnTo>
                  <a:lnTo>
                    <a:pt x="2134776" y="2452557"/>
                  </a:lnTo>
                  <a:lnTo>
                    <a:pt x="2097492" y="2478201"/>
                  </a:lnTo>
                  <a:lnTo>
                    <a:pt x="2059322" y="2502616"/>
                  </a:lnTo>
                  <a:lnTo>
                    <a:pt x="2020294" y="2525772"/>
                  </a:lnTo>
                  <a:lnTo>
                    <a:pt x="1980437" y="2547641"/>
                  </a:lnTo>
                  <a:lnTo>
                    <a:pt x="1939778" y="2568196"/>
                  </a:lnTo>
                  <a:lnTo>
                    <a:pt x="1898347" y="2587406"/>
                  </a:lnTo>
                  <a:lnTo>
                    <a:pt x="1856173" y="2605243"/>
                  </a:lnTo>
                  <a:lnTo>
                    <a:pt x="1813284" y="2621680"/>
                  </a:lnTo>
                  <a:lnTo>
                    <a:pt x="1769708" y="2636686"/>
                  </a:lnTo>
                  <a:lnTo>
                    <a:pt x="1725474" y="2650235"/>
                  </a:lnTo>
                  <a:lnTo>
                    <a:pt x="1680610" y="2662296"/>
                  </a:lnTo>
                  <a:lnTo>
                    <a:pt x="1635146" y="2672842"/>
                  </a:lnTo>
                  <a:lnTo>
                    <a:pt x="1589110" y="2681844"/>
                  </a:lnTo>
                  <a:lnTo>
                    <a:pt x="1542530" y="2689274"/>
                  </a:lnTo>
                  <a:lnTo>
                    <a:pt x="1495435" y="2695102"/>
                  </a:lnTo>
                  <a:lnTo>
                    <a:pt x="1447854" y="2699300"/>
                  </a:lnTo>
                  <a:lnTo>
                    <a:pt x="1399815" y="2701840"/>
                  </a:lnTo>
                  <a:lnTo>
                    <a:pt x="1351346" y="2702693"/>
                  </a:lnTo>
                  <a:close/>
                </a:path>
              </a:pathLst>
            </a:custGeom>
            <a:solidFill>
              <a:srgbClr val="003C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397220" y="422455"/>
              <a:ext cx="2703195" cy="2703195"/>
            </a:xfrm>
            <a:custGeom>
              <a:avLst/>
              <a:gdLst/>
              <a:ahLst/>
              <a:cxnLst/>
              <a:rect l="l" t="t" r="r" b="b"/>
              <a:pathLst>
                <a:path w="2703194" h="2703195">
                  <a:moveTo>
                    <a:pt x="1351284" y="0"/>
                  </a:moveTo>
                  <a:lnTo>
                    <a:pt x="1302818" y="852"/>
                  </a:lnTo>
                  <a:lnTo>
                    <a:pt x="1254781" y="3392"/>
                  </a:lnTo>
                  <a:lnTo>
                    <a:pt x="1207202" y="7591"/>
                  </a:lnTo>
                  <a:lnTo>
                    <a:pt x="1160109" y="13418"/>
                  </a:lnTo>
                  <a:lnTo>
                    <a:pt x="1113531" y="20847"/>
                  </a:lnTo>
                  <a:lnTo>
                    <a:pt x="1067497" y="29849"/>
                  </a:lnTo>
                  <a:lnTo>
                    <a:pt x="1022035" y="40395"/>
                  </a:lnTo>
                  <a:lnTo>
                    <a:pt x="977174" y="52456"/>
                  </a:lnTo>
                  <a:lnTo>
                    <a:pt x="932942" y="66003"/>
                  </a:lnTo>
                  <a:lnTo>
                    <a:pt x="889368" y="81009"/>
                  </a:lnTo>
                  <a:lnTo>
                    <a:pt x="846481" y="97445"/>
                  </a:lnTo>
                  <a:lnTo>
                    <a:pt x="804308" y="115282"/>
                  </a:lnTo>
                  <a:lnTo>
                    <a:pt x="762879" y="134491"/>
                  </a:lnTo>
                  <a:lnTo>
                    <a:pt x="722223" y="155044"/>
                  </a:lnTo>
                  <a:lnTo>
                    <a:pt x="682367" y="176913"/>
                  </a:lnTo>
                  <a:lnTo>
                    <a:pt x="643341" y="200068"/>
                  </a:lnTo>
                  <a:lnTo>
                    <a:pt x="605173" y="224481"/>
                  </a:lnTo>
                  <a:lnTo>
                    <a:pt x="567891" y="250124"/>
                  </a:lnTo>
                  <a:lnTo>
                    <a:pt x="531525" y="276968"/>
                  </a:lnTo>
                  <a:lnTo>
                    <a:pt x="496102" y="304984"/>
                  </a:lnTo>
                  <a:lnTo>
                    <a:pt x="461651" y="334144"/>
                  </a:lnTo>
                  <a:lnTo>
                    <a:pt x="428202" y="364420"/>
                  </a:lnTo>
                  <a:lnTo>
                    <a:pt x="395782" y="395782"/>
                  </a:lnTo>
                  <a:lnTo>
                    <a:pt x="364420" y="428202"/>
                  </a:lnTo>
                  <a:lnTo>
                    <a:pt x="334144" y="461651"/>
                  </a:lnTo>
                  <a:lnTo>
                    <a:pt x="304984" y="496102"/>
                  </a:lnTo>
                  <a:lnTo>
                    <a:pt x="276968" y="531525"/>
                  </a:lnTo>
                  <a:lnTo>
                    <a:pt x="250124" y="567891"/>
                  </a:lnTo>
                  <a:lnTo>
                    <a:pt x="224481" y="605173"/>
                  </a:lnTo>
                  <a:lnTo>
                    <a:pt x="200068" y="643341"/>
                  </a:lnTo>
                  <a:lnTo>
                    <a:pt x="176913" y="682367"/>
                  </a:lnTo>
                  <a:lnTo>
                    <a:pt x="155044" y="722223"/>
                  </a:lnTo>
                  <a:lnTo>
                    <a:pt x="134491" y="762879"/>
                  </a:lnTo>
                  <a:lnTo>
                    <a:pt x="115282" y="804308"/>
                  </a:lnTo>
                  <a:lnTo>
                    <a:pt x="97445" y="846481"/>
                  </a:lnTo>
                  <a:lnTo>
                    <a:pt x="81009" y="889368"/>
                  </a:lnTo>
                  <a:lnTo>
                    <a:pt x="66003" y="932942"/>
                  </a:lnTo>
                  <a:lnTo>
                    <a:pt x="52456" y="977174"/>
                  </a:lnTo>
                  <a:lnTo>
                    <a:pt x="40395" y="1022035"/>
                  </a:lnTo>
                  <a:lnTo>
                    <a:pt x="29849" y="1067497"/>
                  </a:lnTo>
                  <a:lnTo>
                    <a:pt x="20847" y="1113531"/>
                  </a:lnTo>
                  <a:lnTo>
                    <a:pt x="13418" y="1160109"/>
                  </a:lnTo>
                  <a:lnTo>
                    <a:pt x="7591" y="1207202"/>
                  </a:lnTo>
                  <a:lnTo>
                    <a:pt x="3392" y="1254781"/>
                  </a:lnTo>
                  <a:lnTo>
                    <a:pt x="852" y="1302818"/>
                  </a:lnTo>
                  <a:lnTo>
                    <a:pt x="0" y="1351284"/>
                  </a:lnTo>
                  <a:lnTo>
                    <a:pt x="852" y="1399751"/>
                  </a:lnTo>
                  <a:lnTo>
                    <a:pt x="3392" y="1447788"/>
                  </a:lnTo>
                  <a:lnTo>
                    <a:pt x="7591" y="1495367"/>
                  </a:lnTo>
                  <a:lnTo>
                    <a:pt x="13418" y="1542459"/>
                  </a:lnTo>
                  <a:lnTo>
                    <a:pt x="20847" y="1589037"/>
                  </a:lnTo>
                  <a:lnTo>
                    <a:pt x="29849" y="1635071"/>
                  </a:lnTo>
                  <a:lnTo>
                    <a:pt x="40395" y="1680533"/>
                  </a:lnTo>
                  <a:lnTo>
                    <a:pt x="52456" y="1725395"/>
                  </a:lnTo>
                  <a:lnTo>
                    <a:pt x="66003" y="1769626"/>
                  </a:lnTo>
                  <a:lnTo>
                    <a:pt x="81009" y="1813200"/>
                  </a:lnTo>
                  <a:lnTo>
                    <a:pt x="97445" y="1856088"/>
                  </a:lnTo>
                  <a:lnTo>
                    <a:pt x="115282" y="1898260"/>
                  </a:lnTo>
                  <a:lnTo>
                    <a:pt x="134491" y="1939689"/>
                  </a:lnTo>
                  <a:lnTo>
                    <a:pt x="155044" y="1980346"/>
                  </a:lnTo>
                  <a:lnTo>
                    <a:pt x="176913" y="2020201"/>
                  </a:lnTo>
                  <a:lnTo>
                    <a:pt x="200068" y="2059227"/>
                  </a:lnTo>
                  <a:lnTo>
                    <a:pt x="224481" y="2097396"/>
                  </a:lnTo>
                  <a:lnTo>
                    <a:pt x="250124" y="2134677"/>
                  </a:lnTo>
                  <a:lnTo>
                    <a:pt x="276968" y="2171044"/>
                  </a:lnTo>
                  <a:lnTo>
                    <a:pt x="304984" y="2206467"/>
                  </a:lnTo>
                  <a:lnTo>
                    <a:pt x="334144" y="2240917"/>
                  </a:lnTo>
                  <a:lnTo>
                    <a:pt x="364420" y="2274367"/>
                  </a:lnTo>
                  <a:lnTo>
                    <a:pt x="395782" y="2306787"/>
                  </a:lnTo>
                  <a:lnTo>
                    <a:pt x="428202" y="2338149"/>
                  </a:lnTo>
                  <a:lnTo>
                    <a:pt x="461651" y="2368424"/>
                  </a:lnTo>
                  <a:lnTo>
                    <a:pt x="496102" y="2397584"/>
                  </a:lnTo>
                  <a:lnTo>
                    <a:pt x="531525" y="2425601"/>
                  </a:lnTo>
                  <a:lnTo>
                    <a:pt x="567891" y="2452445"/>
                  </a:lnTo>
                  <a:lnTo>
                    <a:pt x="605173" y="2478087"/>
                  </a:lnTo>
                  <a:lnTo>
                    <a:pt x="643341" y="2502501"/>
                  </a:lnTo>
                  <a:lnTo>
                    <a:pt x="682367" y="2525656"/>
                  </a:lnTo>
                  <a:lnTo>
                    <a:pt x="722223" y="2547524"/>
                  </a:lnTo>
                  <a:lnTo>
                    <a:pt x="762879" y="2568077"/>
                  </a:lnTo>
                  <a:lnTo>
                    <a:pt x="804308" y="2587287"/>
                  </a:lnTo>
                  <a:lnTo>
                    <a:pt x="846481" y="2605123"/>
                  </a:lnTo>
                  <a:lnTo>
                    <a:pt x="889368" y="2621559"/>
                  </a:lnTo>
                  <a:lnTo>
                    <a:pt x="932942" y="2636565"/>
                  </a:lnTo>
                  <a:lnTo>
                    <a:pt x="977174" y="2650113"/>
                  </a:lnTo>
                  <a:lnTo>
                    <a:pt x="1022035" y="2662174"/>
                  </a:lnTo>
                  <a:lnTo>
                    <a:pt x="1067497" y="2672720"/>
                  </a:lnTo>
                  <a:lnTo>
                    <a:pt x="1113531" y="2681721"/>
                  </a:lnTo>
                  <a:lnTo>
                    <a:pt x="1160109" y="2689150"/>
                  </a:lnTo>
                  <a:lnTo>
                    <a:pt x="1207202" y="2694978"/>
                  </a:lnTo>
                  <a:lnTo>
                    <a:pt x="1254781" y="2699176"/>
                  </a:lnTo>
                  <a:lnTo>
                    <a:pt x="1302818" y="2701716"/>
                  </a:lnTo>
                  <a:lnTo>
                    <a:pt x="1351284" y="2702569"/>
                  </a:lnTo>
                  <a:lnTo>
                    <a:pt x="1399751" y="2701716"/>
                  </a:lnTo>
                  <a:lnTo>
                    <a:pt x="1447788" y="2699176"/>
                  </a:lnTo>
                  <a:lnTo>
                    <a:pt x="1495367" y="2694978"/>
                  </a:lnTo>
                  <a:lnTo>
                    <a:pt x="1542459" y="2689150"/>
                  </a:lnTo>
                  <a:lnTo>
                    <a:pt x="1589037" y="2681721"/>
                  </a:lnTo>
                  <a:lnTo>
                    <a:pt x="1635071" y="2672720"/>
                  </a:lnTo>
                  <a:lnTo>
                    <a:pt x="1680533" y="2662174"/>
                  </a:lnTo>
                  <a:lnTo>
                    <a:pt x="1725395" y="2650113"/>
                  </a:lnTo>
                  <a:lnTo>
                    <a:pt x="1769626" y="2636565"/>
                  </a:lnTo>
                  <a:lnTo>
                    <a:pt x="1813200" y="2621559"/>
                  </a:lnTo>
                  <a:lnTo>
                    <a:pt x="1856088" y="2605123"/>
                  </a:lnTo>
                  <a:lnTo>
                    <a:pt x="1898260" y="2587287"/>
                  </a:lnTo>
                  <a:lnTo>
                    <a:pt x="1939689" y="2568077"/>
                  </a:lnTo>
                  <a:lnTo>
                    <a:pt x="1980346" y="2547524"/>
                  </a:lnTo>
                  <a:lnTo>
                    <a:pt x="2020201" y="2525656"/>
                  </a:lnTo>
                  <a:lnTo>
                    <a:pt x="2059227" y="2502501"/>
                  </a:lnTo>
                  <a:lnTo>
                    <a:pt x="2097396" y="2478087"/>
                  </a:lnTo>
                  <a:lnTo>
                    <a:pt x="2134677" y="2452445"/>
                  </a:lnTo>
                  <a:lnTo>
                    <a:pt x="2171044" y="2425601"/>
                  </a:lnTo>
                  <a:lnTo>
                    <a:pt x="2206467" y="2397584"/>
                  </a:lnTo>
                  <a:lnTo>
                    <a:pt x="2240917" y="2368424"/>
                  </a:lnTo>
                  <a:lnTo>
                    <a:pt x="2274367" y="2338149"/>
                  </a:lnTo>
                  <a:lnTo>
                    <a:pt x="2306787" y="2306787"/>
                  </a:lnTo>
                  <a:lnTo>
                    <a:pt x="2338149" y="2274367"/>
                  </a:lnTo>
                  <a:lnTo>
                    <a:pt x="2368424" y="2240917"/>
                  </a:lnTo>
                  <a:lnTo>
                    <a:pt x="2397584" y="2206467"/>
                  </a:lnTo>
                  <a:lnTo>
                    <a:pt x="2425601" y="2171044"/>
                  </a:lnTo>
                  <a:lnTo>
                    <a:pt x="2452445" y="2134677"/>
                  </a:lnTo>
                  <a:lnTo>
                    <a:pt x="2478087" y="2097396"/>
                  </a:lnTo>
                  <a:lnTo>
                    <a:pt x="2502501" y="2059227"/>
                  </a:lnTo>
                  <a:lnTo>
                    <a:pt x="2525656" y="2020201"/>
                  </a:lnTo>
                  <a:lnTo>
                    <a:pt x="2547524" y="1980346"/>
                  </a:lnTo>
                  <a:lnTo>
                    <a:pt x="2568077" y="1939689"/>
                  </a:lnTo>
                  <a:lnTo>
                    <a:pt x="2587287" y="1898260"/>
                  </a:lnTo>
                  <a:lnTo>
                    <a:pt x="2605123" y="1856088"/>
                  </a:lnTo>
                  <a:lnTo>
                    <a:pt x="2621559" y="1813200"/>
                  </a:lnTo>
                  <a:lnTo>
                    <a:pt x="2636565" y="1769626"/>
                  </a:lnTo>
                  <a:lnTo>
                    <a:pt x="2650113" y="1725395"/>
                  </a:lnTo>
                  <a:lnTo>
                    <a:pt x="2662174" y="1680533"/>
                  </a:lnTo>
                  <a:lnTo>
                    <a:pt x="2672720" y="1635071"/>
                  </a:lnTo>
                  <a:lnTo>
                    <a:pt x="2681721" y="1589037"/>
                  </a:lnTo>
                  <a:lnTo>
                    <a:pt x="2689150" y="1542459"/>
                  </a:lnTo>
                  <a:lnTo>
                    <a:pt x="2694978" y="1495367"/>
                  </a:lnTo>
                  <a:lnTo>
                    <a:pt x="2699176" y="1447788"/>
                  </a:lnTo>
                  <a:lnTo>
                    <a:pt x="2701716" y="1399751"/>
                  </a:lnTo>
                  <a:lnTo>
                    <a:pt x="2702569" y="1351284"/>
                  </a:lnTo>
                  <a:lnTo>
                    <a:pt x="2701716" y="1302818"/>
                  </a:lnTo>
                  <a:lnTo>
                    <a:pt x="2699176" y="1254781"/>
                  </a:lnTo>
                  <a:lnTo>
                    <a:pt x="2694978" y="1207202"/>
                  </a:lnTo>
                  <a:lnTo>
                    <a:pt x="2689150" y="1160109"/>
                  </a:lnTo>
                  <a:lnTo>
                    <a:pt x="2681721" y="1113531"/>
                  </a:lnTo>
                  <a:lnTo>
                    <a:pt x="2672720" y="1067497"/>
                  </a:lnTo>
                  <a:lnTo>
                    <a:pt x="2662174" y="1022035"/>
                  </a:lnTo>
                  <a:lnTo>
                    <a:pt x="2650113" y="977174"/>
                  </a:lnTo>
                  <a:lnTo>
                    <a:pt x="2636565" y="932942"/>
                  </a:lnTo>
                  <a:lnTo>
                    <a:pt x="2621559" y="889368"/>
                  </a:lnTo>
                  <a:lnTo>
                    <a:pt x="2605123" y="846481"/>
                  </a:lnTo>
                  <a:lnTo>
                    <a:pt x="2587287" y="804308"/>
                  </a:lnTo>
                  <a:lnTo>
                    <a:pt x="2568077" y="762879"/>
                  </a:lnTo>
                  <a:lnTo>
                    <a:pt x="2547524" y="722223"/>
                  </a:lnTo>
                  <a:lnTo>
                    <a:pt x="2525656" y="682367"/>
                  </a:lnTo>
                  <a:lnTo>
                    <a:pt x="2502501" y="643341"/>
                  </a:lnTo>
                  <a:lnTo>
                    <a:pt x="2478087" y="605173"/>
                  </a:lnTo>
                  <a:lnTo>
                    <a:pt x="2452445" y="567891"/>
                  </a:lnTo>
                  <a:lnTo>
                    <a:pt x="2425601" y="531525"/>
                  </a:lnTo>
                  <a:lnTo>
                    <a:pt x="2397584" y="496102"/>
                  </a:lnTo>
                  <a:lnTo>
                    <a:pt x="2368424" y="461651"/>
                  </a:lnTo>
                  <a:lnTo>
                    <a:pt x="2338149" y="428202"/>
                  </a:lnTo>
                  <a:lnTo>
                    <a:pt x="2306787" y="395782"/>
                  </a:lnTo>
                  <a:lnTo>
                    <a:pt x="2274367" y="364420"/>
                  </a:lnTo>
                  <a:lnTo>
                    <a:pt x="2240917" y="334144"/>
                  </a:lnTo>
                  <a:lnTo>
                    <a:pt x="2206467" y="304984"/>
                  </a:lnTo>
                  <a:lnTo>
                    <a:pt x="2171044" y="276968"/>
                  </a:lnTo>
                  <a:lnTo>
                    <a:pt x="2134677" y="250124"/>
                  </a:lnTo>
                  <a:lnTo>
                    <a:pt x="2097396" y="224481"/>
                  </a:lnTo>
                  <a:lnTo>
                    <a:pt x="2059227" y="200068"/>
                  </a:lnTo>
                  <a:lnTo>
                    <a:pt x="2020201" y="176913"/>
                  </a:lnTo>
                  <a:lnTo>
                    <a:pt x="1980346" y="155044"/>
                  </a:lnTo>
                  <a:lnTo>
                    <a:pt x="1939689" y="134491"/>
                  </a:lnTo>
                  <a:lnTo>
                    <a:pt x="1898260" y="115282"/>
                  </a:lnTo>
                  <a:lnTo>
                    <a:pt x="1856088" y="97445"/>
                  </a:lnTo>
                  <a:lnTo>
                    <a:pt x="1813200" y="81009"/>
                  </a:lnTo>
                  <a:lnTo>
                    <a:pt x="1769626" y="66003"/>
                  </a:lnTo>
                  <a:lnTo>
                    <a:pt x="1725395" y="52456"/>
                  </a:lnTo>
                  <a:lnTo>
                    <a:pt x="1680533" y="40395"/>
                  </a:lnTo>
                  <a:lnTo>
                    <a:pt x="1635071" y="29849"/>
                  </a:lnTo>
                  <a:lnTo>
                    <a:pt x="1589037" y="20847"/>
                  </a:lnTo>
                  <a:lnTo>
                    <a:pt x="1542459" y="13418"/>
                  </a:lnTo>
                  <a:lnTo>
                    <a:pt x="1495367" y="7591"/>
                  </a:lnTo>
                  <a:lnTo>
                    <a:pt x="1447788" y="3392"/>
                  </a:lnTo>
                  <a:lnTo>
                    <a:pt x="1399751" y="852"/>
                  </a:lnTo>
                  <a:lnTo>
                    <a:pt x="1351284" y="0"/>
                  </a:lnTo>
                </a:path>
              </a:pathLst>
            </a:custGeom>
            <a:ln w="19049">
              <a:solidFill>
                <a:srgbClr val="20829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5293473" y="3648354"/>
            <a:ext cx="4847590" cy="1225550"/>
          </a:xfrm>
          <a:prstGeom prst="rect">
            <a:avLst/>
          </a:prstGeom>
        </p:spPr>
        <p:txBody>
          <a:bodyPr wrap="square" lIns="0" tIns="220345" rIns="0" bIns="0" rtlCol="0" vert="horz">
            <a:spAutoFit/>
          </a:bodyPr>
          <a:lstStyle/>
          <a:p>
            <a:pPr marL="12700" marR="5080" indent="1245235">
              <a:lnSpc>
                <a:spcPct val="70700"/>
              </a:lnSpc>
              <a:spcBef>
                <a:spcPts val="1735"/>
              </a:spcBef>
            </a:pPr>
            <a:r>
              <a:rPr dirty="0" sz="4600" spc="35">
                <a:solidFill>
                  <a:srgbClr val="5CE1E6"/>
                </a:solidFill>
                <a:latin typeface="Arial MT"/>
                <a:cs typeface="Arial MT"/>
              </a:rPr>
              <a:t>DIGITAL </a:t>
            </a:r>
            <a:r>
              <a:rPr dirty="0" sz="4600" spc="145">
                <a:solidFill>
                  <a:srgbClr val="5CE1E6"/>
                </a:solidFill>
                <a:latin typeface="Arial MT"/>
                <a:cs typeface="Arial MT"/>
              </a:rPr>
              <a:t>PROCUREMENT</a:t>
            </a:r>
            <a:endParaRPr sz="46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859675" y="918938"/>
            <a:ext cx="2000885" cy="16332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ctr" marL="12700" marR="5080">
              <a:lnSpc>
                <a:spcPts val="2100"/>
              </a:lnSpc>
              <a:spcBef>
                <a:spcPts val="219"/>
              </a:spcBef>
            </a:pPr>
            <a:r>
              <a:rPr dirty="0" sz="1800" spc="60" b="1">
                <a:solidFill>
                  <a:srgbClr val="5CE1E6"/>
                </a:solidFill>
                <a:latin typeface="Arial"/>
                <a:cs typeface="Arial"/>
              </a:rPr>
              <a:t>DIGITALISATION </a:t>
            </a:r>
            <a:r>
              <a:rPr dirty="0" sz="1800" spc="-25" b="1">
                <a:solidFill>
                  <a:srgbClr val="5CE1E6"/>
                </a:solidFill>
                <a:latin typeface="Arial"/>
                <a:cs typeface="Arial"/>
              </a:rPr>
              <a:t>OF</a:t>
            </a:r>
            <a:r>
              <a:rPr dirty="0" sz="1800" spc="-155" b="1">
                <a:solidFill>
                  <a:srgbClr val="5CE1E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CE1E6"/>
                </a:solidFill>
                <a:latin typeface="Arial"/>
                <a:cs typeface="Arial"/>
              </a:rPr>
              <a:t>SERVICES</a:t>
            </a:r>
            <a:r>
              <a:rPr dirty="0" sz="1800" spc="-150" b="1">
                <a:solidFill>
                  <a:srgbClr val="5CE1E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CE1E6"/>
                </a:solidFill>
                <a:latin typeface="Arial"/>
                <a:cs typeface="Arial"/>
              </a:rPr>
              <a:t>OF </a:t>
            </a:r>
            <a:r>
              <a:rPr dirty="0" sz="1800" spc="-85" b="1">
                <a:solidFill>
                  <a:srgbClr val="5CE1E6"/>
                </a:solidFill>
                <a:latin typeface="Arial"/>
                <a:cs typeface="Arial"/>
              </a:rPr>
              <a:t>LOCAL</a:t>
            </a:r>
            <a:r>
              <a:rPr dirty="0" sz="1800" spc="-160" b="1">
                <a:solidFill>
                  <a:srgbClr val="5CE1E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CE1E6"/>
                </a:solidFill>
                <a:latin typeface="Arial"/>
                <a:cs typeface="Arial"/>
              </a:rPr>
              <a:t>AND </a:t>
            </a:r>
            <a:r>
              <a:rPr dirty="0" sz="1800" spc="-35" b="1">
                <a:solidFill>
                  <a:srgbClr val="5CE1E6"/>
                </a:solidFill>
                <a:latin typeface="Arial"/>
                <a:cs typeface="Arial"/>
              </a:rPr>
              <a:t>REGIONAL</a:t>
            </a:r>
            <a:r>
              <a:rPr dirty="0" sz="1800" spc="-150" b="1">
                <a:solidFill>
                  <a:srgbClr val="5CE1E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5CE1E6"/>
                </a:solidFill>
                <a:latin typeface="Arial"/>
                <a:cs typeface="Arial"/>
              </a:rPr>
              <a:t>SELF- </a:t>
            </a:r>
            <a:r>
              <a:rPr dirty="0" sz="1800" spc="-10" b="1">
                <a:solidFill>
                  <a:srgbClr val="5CE1E6"/>
                </a:solidFill>
                <a:latin typeface="Arial"/>
                <a:cs typeface="Arial"/>
              </a:rPr>
              <a:t>GOVERNMENT AUTHORITIES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222760" y="5325514"/>
            <a:ext cx="3161665" cy="3161665"/>
            <a:chOff x="1222760" y="5325514"/>
            <a:chExt cx="3161665" cy="3161665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2760" y="5325514"/>
              <a:ext cx="3161569" cy="3161569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505116" y="5517691"/>
              <a:ext cx="2703195" cy="2703195"/>
            </a:xfrm>
            <a:custGeom>
              <a:avLst/>
              <a:gdLst/>
              <a:ahLst/>
              <a:cxnLst/>
              <a:rect l="l" t="t" r="r" b="b"/>
              <a:pathLst>
                <a:path w="2703195" h="2703195">
                  <a:moveTo>
                    <a:pt x="1351346" y="2702694"/>
                  </a:moveTo>
                  <a:lnTo>
                    <a:pt x="1302878" y="2701841"/>
                  </a:lnTo>
                  <a:lnTo>
                    <a:pt x="1254839" y="2699301"/>
                  </a:lnTo>
                  <a:lnTo>
                    <a:pt x="1207257" y="2695102"/>
                  </a:lnTo>
                  <a:lnTo>
                    <a:pt x="1160162" y="2689274"/>
                  </a:lnTo>
                  <a:lnTo>
                    <a:pt x="1113583" y="2681845"/>
                  </a:lnTo>
                  <a:lnTo>
                    <a:pt x="1067546" y="2672843"/>
                  </a:lnTo>
                  <a:lnTo>
                    <a:pt x="1022082" y="2662297"/>
                  </a:lnTo>
                  <a:lnTo>
                    <a:pt x="977219" y="2650235"/>
                  </a:lnTo>
                  <a:lnTo>
                    <a:pt x="932985" y="2636687"/>
                  </a:lnTo>
                  <a:lnTo>
                    <a:pt x="889409" y="2621680"/>
                  </a:lnTo>
                  <a:lnTo>
                    <a:pt x="846519" y="2605243"/>
                  </a:lnTo>
                  <a:lnTo>
                    <a:pt x="804345" y="2587406"/>
                  </a:lnTo>
                  <a:lnTo>
                    <a:pt x="762914" y="2568196"/>
                  </a:lnTo>
                  <a:lnTo>
                    <a:pt x="722256" y="2547642"/>
                  </a:lnTo>
                  <a:lnTo>
                    <a:pt x="682399" y="2525772"/>
                  </a:lnTo>
                  <a:lnTo>
                    <a:pt x="643371" y="2502616"/>
                  </a:lnTo>
                  <a:lnTo>
                    <a:pt x="605201" y="2478201"/>
                  </a:lnTo>
                  <a:lnTo>
                    <a:pt x="567917" y="2452557"/>
                  </a:lnTo>
                  <a:lnTo>
                    <a:pt x="531549" y="2425712"/>
                  </a:lnTo>
                  <a:lnTo>
                    <a:pt x="496125" y="2397695"/>
                  </a:lnTo>
                  <a:lnTo>
                    <a:pt x="461672" y="2368533"/>
                  </a:lnTo>
                  <a:lnTo>
                    <a:pt x="428221" y="2338256"/>
                  </a:lnTo>
                  <a:lnTo>
                    <a:pt x="395800" y="2306893"/>
                  </a:lnTo>
                  <a:lnTo>
                    <a:pt x="364436" y="2274471"/>
                  </a:lnTo>
                  <a:lnTo>
                    <a:pt x="334160" y="2241020"/>
                  </a:lnTo>
                  <a:lnTo>
                    <a:pt x="304998" y="2206568"/>
                  </a:lnTo>
                  <a:lnTo>
                    <a:pt x="276981" y="2171144"/>
                  </a:lnTo>
                  <a:lnTo>
                    <a:pt x="250136" y="2134776"/>
                  </a:lnTo>
                  <a:lnTo>
                    <a:pt x="224491" y="2097492"/>
                  </a:lnTo>
                  <a:lnTo>
                    <a:pt x="200077" y="2059322"/>
                  </a:lnTo>
                  <a:lnTo>
                    <a:pt x="176921" y="2020294"/>
                  </a:lnTo>
                  <a:lnTo>
                    <a:pt x="155051" y="1980437"/>
                  </a:lnTo>
                  <a:lnTo>
                    <a:pt x="134497" y="1939778"/>
                  </a:lnTo>
                  <a:lnTo>
                    <a:pt x="115287" y="1898347"/>
                  </a:lnTo>
                  <a:lnTo>
                    <a:pt x="97450" y="1856173"/>
                  </a:lnTo>
                  <a:lnTo>
                    <a:pt x="81013" y="1813284"/>
                  </a:lnTo>
                  <a:lnTo>
                    <a:pt x="66006" y="1769708"/>
                  </a:lnTo>
                  <a:lnTo>
                    <a:pt x="52458" y="1725474"/>
                  </a:lnTo>
                  <a:lnTo>
                    <a:pt x="40397" y="1680610"/>
                  </a:lnTo>
                  <a:lnTo>
                    <a:pt x="29850" y="1635146"/>
                  </a:lnTo>
                  <a:lnTo>
                    <a:pt x="20848" y="1589110"/>
                  </a:lnTo>
                  <a:lnTo>
                    <a:pt x="13419" y="1542530"/>
                  </a:lnTo>
                  <a:lnTo>
                    <a:pt x="7591" y="1495435"/>
                  </a:lnTo>
                  <a:lnTo>
                    <a:pt x="3392" y="1447854"/>
                  </a:lnTo>
                  <a:lnTo>
                    <a:pt x="853" y="1399815"/>
                  </a:lnTo>
                  <a:lnTo>
                    <a:pt x="0" y="1351346"/>
                  </a:lnTo>
                  <a:lnTo>
                    <a:pt x="853" y="1302878"/>
                  </a:lnTo>
                  <a:lnTo>
                    <a:pt x="3392" y="1254838"/>
                  </a:lnTo>
                  <a:lnTo>
                    <a:pt x="7591" y="1207257"/>
                  </a:lnTo>
                  <a:lnTo>
                    <a:pt x="13419" y="1160162"/>
                  </a:lnTo>
                  <a:lnTo>
                    <a:pt x="20848" y="1113582"/>
                  </a:lnTo>
                  <a:lnTo>
                    <a:pt x="29850" y="1067546"/>
                  </a:lnTo>
                  <a:lnTo>
                    <a:pt x="40397" y="1022082"/>
                  </a:lnTo>
                  <a:lnTo>
                    <a:pt x="52458" y="977219"/>
                  </a:lnTo>
                  <a:lnTo>
                    <a:pt x="66006" y="932985"/>
                  </a:lnTo>
                  <a:lnTo>
                    <a:pt x="81013" y="889409"/>
                  </a:lnTo>
                  <a:lnTo>
                    <a:pt x="97450" y="846519"/>
                  </a:lnTo>
                  <a:lnTo>
                    <a:pt x="115287" y="804345"/>
                  </a:lnTo>
                  <a:lnTo>
                    <a:pt x="134497" y="762914"/>
                  </a:lnTo>
                  <a:lnTo>
                    <a:pt x="155051" y="722256"/>
                  </a:lnTo>
                  <a:lnTo>
                    <a:pt x="176921" y="682399"/>
                  </a:lnTo>
                  <a:lnTo>
                    <a:pt x="200077" y="643370"/>
                  </a:lnTo>
                  <a:lnTo>
                    <a:pt x="224491" y="605200"/>
                  </a:lnTo>
                  <a:lnTo>
                    <a:pt x="250136" y="567917"/>
                  </a:lnTo>
                  <a:lnTo>
                    <a:pt x="276981" y="531549"/>
                  </a:lnTo>
                  <a:lnTo>
                    <a:pt x="304998" y="496124"/>
                  </a:lnTo>
                  <a:lnTo>
                    <a:pt x="334160" y="461672"/>
                  </a:lnTo>
                  <a:lnTo>
                    <a:pt x="364436" y="428221"/>
                  </a:lnTo>
                  <a:lnTo>
                    <a:pt x="395800" y="395800"/>
                  </a:lnTo>
                  <a:lnTo>
                    <a:pt x="428221" y="364436"/>
                  </a:lnTo>
                  <a:lnTo>
                    <a:pt x="461672" y="334160"/>
                  </a:lnTo>
                  <a:lnTo>
                    <a:pt x="496125" y="304998"/>
                  </a:lnTo>
                  <a:lnTo>
                    <a:pt x="531549" y="276981"/>
                  </a:lnTo>
                  <a:lnTo>
                    <a:pt x="567917" y="250136"/>
                  </a:lnTo>
                  <a:lnTo>
                    <a:pt x="605201" y="224491"/>
                  </a:lnTo>
                  <a:lnTo>
                    <a:pt x="643371" y="200077"/>
                  </a:lnTo>
                  <a:lnTo>
                    <a:pt x="682399" y="176921"/>
                  </a:lnTo>
                  <a:lnTo>
                    <a:pt x="722256" y="155051"/>
                  </a:lnTo>
                  <a:lnTo>
                    <a:pt x="762914" y="134497"/>
                  </a:lnTo>
                  <a:lnTo>
                    <a:pt x="804345" y="115287"/>
                  </a:lnTo>
                  <a:lnTo>
                    <a:pt x="846519" y="97450"/>
                  </a:lnTo>
                  <a:lnTo>
                    <a:pt x="889409" y="81013"/>
                  </a:lnTo>
                  <a:lnTo>
                    <a:pt x="932985" y="66006"/>
                  </a:lnTo>
                  <a:lnTo>
                    <a:pt x="977219" y="52458"/>
                  </a:lnTo>
                  <a:lnTo>
                    <a:pt x="1022082" y="40397"/>
                  </a:lnTo>
                  <a:lnTo>
                    <a:pt x="1067546" y="29850"/>
                  </a:lnTo>
                  <a:lnTo>
                    <a:pt x="1113583" y="20848"/>
                  </a:lnTo>
                  <a:lnTo>
                    <a:pt x="1160162" y="13419"/>
                  </a:lnTo>
                  <a:lnTo>
                    <a:pt x="1207257" y="7591"/>
                  </a:lnTo>
                  <a:lnTo>
                    <a:pt x="1254839" y="3392"/>
                  </a:lnTo>
                  <a:lnTo>
                    <a:pt x="1302878" y="853"/>
                  </a:lnTo>
                  <a:lnTo>
                    <a:pt x="1351346" y="0"/>
                  </a:lnTo>
                  <a:lnTo>
                    <a:pt x="1399815" y="853"/>
                  </a:lnTo>
                  <a:lnTo>
                    <a:pt x="1447854" y="3392"/>
                  </a:lnTo>
                  <a:lnTo>
                    <a:pt x="1495435" y="7591"/>
                  </a:lnTo>
                  <a:lnTo>
                    <a:pt x="1542530" y="13419"/>
                  </a:lnTo>
                  <a:lnTo>
                    <a:pt x="1589110" y="20848"/>
                  </a:lnTo>
                  <a:lnTo>
                    <a:pt x="1635146" y="29850"/>
                  </a:lnTo>
                  <a:lnTo>
                    <a:pt x="1680610" y="40397"/>
                  </a:lnTo>
                  <a:lnTo>
                    <a:pt x="1725474" y="52458"/>
                  </a:lnTo>
                  <a:lnTo>
                    <a:pt x="1769708" y="66006"/>
                  </a:lnTo>
                  <a:lnTo>
                    <a:pt x="1813284" y="81013"/>
                  </a:lnTo>
                  <a:lnTo>
                    <a:pt x="1856173" y="97450"/>
                  </a:lnTo>
                  <a:lnTo>
                    <a:pt x="1898347" y="115287"/>
                  </a:lnTo>
                  <a:lnTo>
                    <a:pt x="1939778" y="134497"/>
                  </a:lnTo>
                  <a:lnTo>
                    <a:pt x="1980437" y="155051"/>
                  </a:lnTo>
                  <a:lnTo>
                    <a:pt x="2020294" y="176921"/>
                  </a:lnTo>
                  <a:lnTo>
                    <a:pt x="2059322" y="200077"/>
                  </a:lnTo>
                  <a:lnTo>
                    <a:pt x="2097492" y="224491"/>
                  </a:lnTo>
                  <a:lnTo>
                    <a:pt x="2134776" y="250136"/>
                  </a:lnTo>
                  <a:lnTo>
                    <a:pt x="2171144" y="276981"/>
                  </a:lnTo>
                  <a:lnTo>
                    <a:pt x="2206568" y="304998"/>
                  </a:lnTo>
                  <a:lnTo>
                    <a:pt x="2241020" y="334160"/>
                  </a:lnTo>
                  <a:lnTo>
                    <a:pt x="2274471" y="364436"/>
                  </a:lnTo>
                  <a:lnTo>
                    <a:pt x="2306893" y="395800"/>
                  </a:lnTo>
                  <a:lnTo>
                    <a:pt x="2338256" y="428221"/>
                  </a:lnTo>
                  <a:lnTo>
                    <a:pt x="2368533" y="461672"/>
                  </a:lnTo>
                  <a:lnTo>
                    <a:pt x="2397695" y="496124"/>
                  </a:lnTo>
                  <a:lnTo>
                    <a:pt x="2425712" y="531549"/>
                  </a:lnTo>
                  <a:lnTo>
                    <a:pt x="2452557" y="567917"/>
                  </a:lnTo>
                  <a:lnTo>
                    <a:pt x="2478201" y="605200"/>
                  </a:lnTo>
                  <a:lnTo>
                    <a:pt x="2502616" y="643370"/>
                  </a:lnTo>
                  <a:lnTo>
                    <a:pt x="2525772" y="682399"/>
                  </a:lnTo>
                  <a:lnTo>
                    <a:pt x="2547642" y="722256"/>
                  </a:lnTo>
                  <a:lnTo>
                    <a:pt x="2568196" y="762914"/>
                  </a:lnTo>
                  <a:lnTo>
                    <a:pt x="2587406" y="804345"/>
                  </a:lnTo>
                  <a:lnTo>
                    <a:pt x="2605243" y="846519"/>
                  </a:lnTo>
                  <a:lnTo>
                    <a:pt x="2621680" y="889409"/>
                  </a:lnTo>
                  <a:lnTo>
                    <a:pt x="2636686" y="932985"/>
                  </a:lnTo>
                  <a:lnTo>
                    <a:pt x="2650235" y="977219"/>
                  </a:lnTo>
                  <a:lnTo>
                    <a:pt x="2662296" y="1022082"/>
                  </a:lnTo>
                  <a:lnTo>
                    <a:pt x="2672842" y="1067546"/>
                  </a:lnTo>
                  <a:lnTo>
                    <a:pt x="2681845" y="1113582"/>
                  </a:lnTo>
                  <a:lnTo>
                    <a:pt x="2689274" y="1160162"/>
                  </a:lnTo>
                  <a:lnTo>
                    <a:pt x="2695102" y="1207257"/>
                  </a:lnTo>
                  <a:lnTo>
                    <a:pt x="2699300" y="1254838"/>
                  </a:lnTo>
                  <a:lnTo>
                    <a:pt x="2701840" y="1302878"/>
                  </a:lnTo>
                  <a:lnTo>
                    <a:pt x="2702693" y="1351346"/>
                  </a:lnTo>
                  <a:lnTo>
                    <a:pt x="2701840" y="1399815"/>
                  </a:lnTo>
                  <a:lnTo>
                    <a:pt x="2699300" y="1447854"/>
                  </a:lnTo>
                  <a:lnTo>
                    <a:pt x="2695102" y="1495435"/>
                  </a:lnTo>
                  <a:lnTo>
                    <a:pt x="2689274" y="1542530"/>
                  </a:lnTo>
                  <a:lnTo>
                    <a:pt x="2681845" y="1589110"/>
                  </a:lnTo>
                  <a:lnTo>
                    <a:pt x="2672842" y="1635146"/>
                  </a:lnTo>
                  <a:lnTo>
                    <a:pt x="2662296" y="1680610"/>
                  </a:lnTo>
                  <a:lnTo>
                    <a:pt x="2650235" y="1725474"/>
                  </a:lnTo>
                  <a:lnTo>
                    <a:pt x="2636686" y="1769708"/>
                  </a:lnTo>
                  <a:lnTo>
                    <a:pt x="2621680" y="1813284"/>
                  </a:lnTo>
                  <a:lnTo>
                    <a:pt x="2605243" y="1856173"/>
                  </a:lnTo>
                  <a:lnTo>
                    <a:pt x="2587406" y="1898347"/>
                  </a:lnTo>
                  <a:lnTo>
                    <a:pt x="2568196" y="1939778"/>
                  </a:lnTo>
                  <a:lnTo>
                    <a:pt x="2547642" y="1980437"/>
                  </a:lnTo>
                  <a:lnTo>
                    <a:pt x="2525772" y="2020294"/>
                  </a:lnTo>
                  <a:lnTo>
                    <a:pt x="2502616" y="2059322"/>
                  </a:lnTo>
                  <a:lnTo>
                    <a:pt x="2478201" y="2097492"/>
                  </a:lnTo>
                  <a:lnTo>
                    <a:pt x="2452557" y="2134776"/>
                  </a:lnTo>
                  <a:lnTo>
                    <a:pt x="2425712" y="2171144"/>
                  </a:lnTo>
                  <a:lnTo>
                    <a:pt x="2397695" y="2206568"/>
                  </a:lnTo>
                  <a:lnTo>
                    <a:pt x="2368533" y="2241020"/>
                  </a:lnTo>
                  <a:lnTo>
                    <a:pt x="2338256" y="2274471"/>
                  </a:lnTo>
                  <a:lnTo>
                    <a:pt x="2306893" y="2306893"/>
                  </a:lnTo>
                  <a:lnTo>
                    <a:pt x="2274471" y="2338256"/>
                  </a:lnTo>
                  <a:lnTo>
                    <a:pt x="2241020" y="2368533"/>
                  </a:lnTo>
                  <a:lnTo>
                    <a:pt x="2206568" y="2397695"/>
                  </a:lnTo>
                  <a:lnTo>
                    <a:pt x="2171144" y="2425712"/>
                  </a:lnTo>
                  <a:lnTo>
                    <a:pt x="2134776" y="2452557"/>
                  </a:lnTo>
                  <a:lnTo>
                    <a:pt x="2097492" y="2478201"/>
                  </a:lnTo>
                  <a:lnTo>
                    <a:pt x="2059322" y="2502616"/>
                  </a:lnTo>
                  <a:lnTo>
                    <a:pt x="2020294" y="2525772"/>
                  </a:lnTo>
                  <a:lnTo>
                    <a:pt x="1980437" y="2547642"/>
                  </a:lnTo>
                  <a:lnTo>
                    <a:pt x="1939778" y="2568196"/>
                  </a:lnTo>
                  <a:lnTo>
                    <a:pt x="1898347" y="2587406"/>
                  </a:lnTo>
                  <a:lnTo>
                    <a:pt x="1856173" y="2605243"/>
                  </a:lnTo>
                  <a:lnTo>
                    <a:pt x="1813284" y="2621680"/>
                  </a:lnTo>
                  <a:lnTo>
                    <a:pt x="1769708" y="2636687"/>
                  </a:lnTo>
                  <a:lnTo>
                    <a:pt x="1725474" y="2650235"/>
                  </a:lnTo>
                  <a:lnTo>
                    <a:pt x="1680610" y="2662297"/>
                  </a:lnTo>
                  <a:lnTo>
                    <a:pt x="1635146" y="2672843"/>
                  </a:lnTo>
                  <a:lnTo>
                    <a:pt x="1589110" y="2681845"/>
                  </a:lnTo>
                  <a:lnTo>
                    <a:pt x="1542530" y="2689274"/>
                  </a:lnTo>
                  <a:lnTo>
                    <a:pt x="1495435" y="2695102"/>
                  </a:lnTo>
                  <a:lnTo>
                    <a:pt x="1447854" y="2699301"/>
                  </a:lnTo>
                  <a:lnTo>
                    <a:pt x="1399815" y="2701841"/>
                  </a:lnTo>
                  <a:lnTo>
                    <a:pt x="1351346" y="2702694"/>
                  </a:lnTo>
                  <a:close/>
                </a:path>
              </a:pathLst>
            </a:custGeom>
            <a:solidFill>
              <a:srgbClr val="003C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505115" y="5517691"/>
              <a:ext cx="2703195" cy="2703195"/>
            </a:xfrm>
            <a:custGeom>
              <a:avLst/>
              <a:gdLst/>
              <a:ahLst/>
              <a:cxnLst/>
              <a:rect l="l" t="t" r="r" b="b"/>
              <a:pathLst>
                <a:path w="2703195" h="2703195">
                  <a:moveTo>
                    <a:pt x="1351284" y="0"/>
                  </a:moveTo>
                  <a:lnTo>
                    <a:pt x="1302818" y="852"/>
                  </a:lnTo>
                  <a:lnTo>
                    <a:pt x="1254781" y="3392"/>
                  </a:lnTo>
                  <a:lnTo>
                    <a:pt x="1207202" y="7591"/>
                  </a:lnTo>
                  <a:lnTo>
                    <a:pt x="1160109" y="13418"/>
                  </a:lnTo>
                  <a:lnTo>
                    <a:pt x="1113531" y="20847"/>
                  </a:lnTo>
                  <a:lnTo>
                    <a:pt x="1067497" y="29849"/>
                  </a:lnTo>
                  <a:lnTo>
                    <a:pt x="1022035" y="40395"/>
                  </a:lnTo>
                  <a:lnTo>
                    <a:pt x="977174" y="52456"/>
                  </a:lnTo>
                  <a:lnTo>
                    <a:pt x="932942" y="66003"/>
                  </a:lnTo>
                  <a:lnTo>
                    <a:pt x="889368" y="81009"/>
                  </a:lnTo>
                  <a:lnTo>
                    <a:pt x="846481" y="97445"/>
                  </a:lnTo>
                  <a:lnTo>
                    <a:pt x="804308" y="115282"/>
                  </a:lnTo>
                  <a:lnTo>
                    <a:pt x="762879" y="134491"/>
                  </a:lnTo>
                  <a:lnTo>
                    <a:pt x="722223" y="155044"/>
                  </a:lnTo>
                  <a:lnTo>
                    <a:pt x="682367" y="176913"/>
                  </a:lnTo>
                  <a:lnTo>
                    <a:pt x="643341" y="200068"/>
                  </a:lnTo>
                  <a:lnTo>
                    <a:pt x="605173" y="224481"/>
                  </a:lnTo>
                  <a:lnTo>
                    <a:pt x="567891" y="250124"/>
                  </a:lnTo>
                  <a:lnTo>
                    <a:pt x="531525" y="276968"/>
                  </a:lnTo>
                  <a:lnTo>
                    <a:pt x="496102" y="304984"/>
                  </a:lnTo>
                  <a:lnTo>
                    <a:pt x="461651" y="334144"/>
                  </a:lnTo>
                  <a:lnTo>
                    <a:pt x="428202" y="364420"/>
                  </a:lnTo>
                  <a:lnTo>
                    <a:pt x="395782" y="395782"/>
                  </a:lnTo>
                  <a:lnTo>
                    <a:pt x="364420" y="428202"/>
                  </a:lnTo>
                  <a:lnTo>
                    <a:pt x="334144" y="461651"/>
                  </a:lnTo>
                  <a:lnTo>
                    <a:pt x="304984" y="496102"/>
                  </a:lnTo>
                  <a:lnTo>
                    <a:pt x="276968" y="531525"/>
                  </a:lnTo>
                  <a:lnTo>
                    <a:pt x="250124" y="567891"/>
                  </a:lnTo>
                  <a:lnTo>
                    <a:pt x="224481" y="605173"/>
                  </a:lnTo>
                  <a:lnTo>
                    <a:pt x="200068" y="643341"/>
                  </a:lnTo>
                  <a:lnTo>
                    <a:pt x="176913" y="682367"/>
                  </a:lnTo>
                  <a:lnTo>
                    <a:pt x="155044" y="722223"/>
                  </a:lnTo>
                  <a:lnTo>
                    <a:pt x="134491" y="762879"/>
                  </a:lnTo>
                  <a:lnTo>
                    <a:pt x="115282" y="804308"/>
                  </a:lnTo>
                  <a:lnTo>
                    <a:pt x="97445" y="846481"/>
                  </a:lnTo>
                  <a:lnTo>
                    <a:pt x="81009" y="889368"/>
                  </a:lnTo>
                  <a:lnTo>
                    <a:pt x="66003" y="932942"/>
                  </a:lnTo>
                  <a:lnTo>
                    <a:pt x="52456" y="977174"/>
                  </a:lnTo>
                  <a:lnTo>
                    <a:pt x="40395" y="1022035"/>
                  </a:lnTo>
                  <a:lnTo>
                    <a:pt x="29849" y="1067497"/>
                  </a:lnTo>
                  <a:lnTo>
                    <a:pt x="20847" y="1113531"/>
                  </a:lnTo>
                  <a:lnTo>
                    <a:pt x="13418" y="1160109"/>
                  </a:lnTo>
                  <a:lnTo>
                    <a:pt x="7591" y="1207202"/>
                  </a:lnTo>
                  <a:lnTo>
                    <a:pt x="3392" y="1254781"/>
                  </a:lnTo>
                  <a:lnTo>
                    <a:pt x="852" y="1302818"/>
                  </a:lnTo>
                  <a:lnTo>
                    <a:pt x="0" y="1351284"/>
                  </a:lnTo>
                  <a:lnTo>
                    <a:pt x="852" y="1399751"/>
                  </a:lnTo>
                  <a:lnTo>
                    <a:pt x="3392" y="1447788"/>
                  </a:lnTo>
                  <a:lnTo>
                    <a:pt x="7591" y="1495367"/>
                  </a:lnTo>
                  <a:lnTo>
                    <a:pt x="13418" y="1542459"/>
                  </a:lnTo>
                  <a:lnTo>
                    <a:pt x="20847" y="1589037"/>
                  </a:lnTo>
                  <a:lnTo>
                    <a:pt x="29849" y="1635071"/>
                  </a:lnTo>
                  <a:lnTo>
                    <a:pt x="40395" y="1680533"/>
                  </a:lnTo>
                  <a:lnTo>
                    <a:pt x="52456" y="1725395"/>
                  </a:lnTo>
                  <a:lnTo>
                    <a:pt x="66003" y="1769626"/>
                  </a:lnTo>
                  <a:lnTo>
                    <a:pt x="81009" y="1813200"/>
                  </a:lnTo>
                  <a:lnTo>
                    <a:pt x="97445" y="1856088"/>
                  </a:lnTo>
                  <a:lnTo>
                    <a:pt x="115282" y="1898260"/>
                  </a:lnTo>
                  <a:lnTo>
                    <a:pt x="134491" y="1939689"/>
                  </a:lnTo>
                  <a:lnTo>
                    <a:pt x="155044" y="1980346"/>
                  </a:lnTo>
                  <a:lnTo>
                    <a:pt x="176913" y="2020201"/>
                  </a:lnTo>
                  <a:lnTo>
                    <a:pt x="200068" y="2059227"/>
                  </a:lnTo>
                  <a:lnTo>
                    <a:pt x="224481" y="2097396"/>
                  </a:lnTo>
                  <a:lnTo>
                    <a:pt x="250124" y="2134677"/>
                  </a:lnTo>
                  <a:lnTo>
                    <a:pt x="276968" y="2171044"/>
                  </a:lnTo>
                  <a:lnTo>
                    <a:pt x="304984" y="2206467"/>
                  </a:lnTo>
                  <a:lnTo>
                    <a:pt x="334144" y="2240917"/>
                  </a:lnTo>
                  <a:lnTo>
                    <a:pt x="364420" y="2274367"/>
                  </a:lnTo>
                  <a:lnTo>
                    <a:pt x="395782" y="2306787"/>
                  </a:lnTo>
                  <a:lnTo>
                    <a:pt x="428202" y="2338149"/>
                  </a:lnTo>
                  <a:lnTo>
                    <a:pt x="461651" y="2368424"/>
                  </a:lnTo>
                  <a:lnTo>
                    <a:pt x="496102" y="2397584"/>
                  </a:lnTo>
                  <a:lnTo>
                    <a:pt x="531525" y="2425601"/>
                  </a:lnTo>
                  <a:lnTo>
                    <a:pt x="567891" y="2452445"/>
                  </a:lnTo>
                  <a:lnTo>
                    <a:pt x="605173" y="2478087"/>
                  </a:lnTo>
                  <a:lnTo>
                    <a:pt x="643341" y="2502501"/>
                  </a:lnTo>
                  <a:lnTo>
                    <a:pt x="682367" y="2525656"/>
                  </a:lnTo>
                  <a:lnTo>
                    <a:pt x="722223" y="2547524"/>
                  </a:lnTo>
                  <a:lnTo>
                    <a:pt x="762879" y="2568077"/>
                  </a:lnTo>
                  <a:lnTo>
                    <a:pt x="804308" y="2587287"/>
                  </a:lnTo>
                  <a:lnTo>
                    <a:pt x="846481" y="2605123"/>
                  </a:lnTo>
                  <a:lnTo>
                    <a:pt x="889368" y="2621559"/>
                  </a:lnTo>
                  <a:lnTo>
                    <a:pt x="932942" y="2636565"/>
                  </a:lnTo>
                  <a:lnTo>
                    <a:pt x="977174" y="2650113"/>
                  </a:lnTo>
                  <a:lnTo>
                    <a:pt x="1022035" y="2662174"/>
                  </a:lnTo>
                  <a:lnTo>
                    <a:pt x="1067497" y="2672720"/>
                  </a:lnTo>
                  <a:lnTo>
                    <a:pt x="1113531" y="2681721"/>
                  </a:lnTo>
                  <a:lnTo>
                    <a:pt x="1160109" y="2689150"/>
                  </a:lnTo>
                  <a:lnTo>
                    <a:pt x="1207202" y="2694978"/>
                  </a:lnTo>
                  <a:lnTo>
                    <a:pt x="1254781" y="2699176"/>
                  </a:lnTo>
                  <a:lnTo>
                    <a:pt x="1302818" y="2701716"/>
                  </a:lnTo>
                  <a:lnTo>
                    <a:pt x="1351284" y="2702569"/>
                  </a:lnTo>
                  <a:lnTo>
                    <a:pt x="1399751" y="2701716"/>
                  </a:lnTo>
                  <a:lnTo>
                    <a:pt x="1447788" y="2699176"/>
                  </a:lnTo>
                  <a:lnTo>
                    <a:pt x="1495367" y="2694978"/>
                  </a:lnTo>
                  <a:lnTo>
                    <a:pt x="1542459" y="2689150"/>
                  </a:lnTo>
                  <a:lnTo>
                    <a:pt x="1589037" y="2681721"/>
                  </a:lnTo>
                  <a:lnTo>
                    <a:pt x="1635071" y="2672720"/>
                  </a:lnTo>
                  <a:lnTo>
                    <a:pt x="1680533" y="2662174"/>
                  </a:lnTo>
                  <a:lnTo>
                    <a:pt x="1725395" y="2650113"/>
                  </a:lnTo>
                  <a:lnTo>
                    <a:pt x="1769626" y="2636565"/>
                  </a:lnTo>
                  <a:lnTo>
                    <a:pt x="1813200" y="2621559"/>
                  </a:lnTo>
                  <a:lnTo>
                    <a:pt x="1856088" y="2605123"/>
                  </a:lnTo>
                  <a:lnTo>
                    <a:pt x="1898260" y="2587287"/>
                  </a:lnTo>
                  <a:lnTo>
                    <a:pt x="1939689" y="2568077"/>
                  </a:lnTo>
                  <a:lnTo>
                    <a:pt x="1980346" y="2547524"/>
                  </a:lnTo>
                  <a:lnTo>
                    <a:pt x="2020201" y="2525656"/>
                  </a:lnTo>
                  <a:lnTo>
                    <a:pt x="2059227" y="2502501"/>
                  </a:lnTo>
                  <a:lnTo>
                    <a:pt x="2097396" y="2478087"/>
                  </a:lnTo>
                  <a:lnTo>
                    <a:pt x="2134677" y="2452445"/>
                  </a:lnTo>
                  <a:lnTo>
                    <a:pt x="2171044" y="2425601"/>
                  </a:lnTo>
                  <a:lnTo>
                    <a:pt x="2206467" y="2397584"/>
                  </a:lnTo>
                  <a:lnTo>
                    <a:pt x="2240917" y="2368424"/>
                  </a:lnTo>
                  <a:lnTo>
                    <a:pt x="2274367" y="2338149"/>
                  </a:lnTo>
                  <a:lnTo>
                    <a:pt x="2306787" y="2306787"/>
                  </a:lnTo>
                  <a:lnTo>
                    <a:pt x="2338149" y="2274367"/>
                  </a:lnTo>
                  <a:lnTo>
                    <a:pt x="2368424" y="2240917"/>
                  </a:lnTo>
                  <a:lnTo>
                    <a:pt x="2397584" y="2206467"/>
                  </a:lnTo>
                  <a:lnTo>
                    <a:pt x="2425601" y="2171044"/>
                  </a:lnTo>
                  <a:lnTo>
                    <a:pt x="2452445" y="2134677"/>
                  </a:lnTo>
                  <a:lnTo>
                    <a:pt x="2478087" y="2097396"/>
                  </a:lnTo>
                  <a:lnTo>
                    <a:pt x="2502501" y="2059227"/>
                  </a:lnTo>
                  <a:lnTo>
                    <a:pt x="2525656" y="2020201"/>
                  </a:lnTo>
                  <a:lnTo>
                    <a:pt x="2547524" y="1980346"/>
                  </a:lnTo>
                  <a:lnTo>
                    <a:pt x="2568077" y="1939689"/>
                  </a:lnTo>
                  <a:lnTo>
                    <a:pt x="2587287" y="1898260"/>
                  </a:lnTo>
                  <a:lnTo>
                    <a:pt x="2605123" y="1856088"/>
                  </a:lnTo>
                  <a:lnTo>
                    <a:pt x="2621559" y="1813200"/>
                  </a:lnTo>
                  <a:lnTo>
                    <a:pt x="2636565" y="1769626"/>
                  </a:lnTo>
                  <a:lnTo>
                    <a:pt x="2650113" y="1725395"/>
                  </a:lnTo>
                  <a:lnTo>
                    <a:pt x="2662174" y="1680533"/>
                  </a:lnTo>
                  <a:lnTo>
                    <a:pt x="2672720" y="1635071"/>
                  </a:lnTo>
                  <a:lnTo>
                    <a:pt x="2681721" y="1589037"/>
                  </a:lnTo>
                  <a:lnTo>
                    <a:pt x="2689150" y="1542459"/>
                  </a:lnTo>
                  <a:lnTo>
                    <a:pt x="2694978" y="1495367"/>
                  </a:lnTo>
                  <a:lnTo>
                    <a:pt x="2699176" y="1447788"/>
                  </a:lnTo>
                  <a:lnTo>
                    <a:pt x="2701716" y="1399751"/>
                  </a:lnTo>
                  <a:lnTo>
                    <a:pt x="2702569" y="1351284"/>
                  </a:lnTo>
                  <a:lnTo>
                    <a:pt x="2701716" y="1302818"/>
                  </a:lnTo>
                  <a:lnTo>
                    <a:pt x="2699176" y="1254781"/>
                  </a:lnTo>
                  <a:lnTo>
                    <a:pt x="2694978" y="1207202"/>
                  </a:lnTo>
                  <a:lnTo>
                    <a:pt x="2689150" y="1160109"/>
                  </a:lnTo>
                  <a:lnTo>
                    <a:pt x="2681721" y="1113531"/>
                  </a:lnTo>
                  <a:lnTo>
                    <a:pt x="2672720" y="1067497"/>
                  </a:lnTo>
                  <a:lnTo>
                    <a:pt x="2662174" y="1022035"/>
                  </a:lnTo>
                  <a:lnTo>
                    <a:pt x="2650113" y="977174"/>
                  </a:lnTo>
                  <a:lnTo>
                    <a:pt x="2636565" y="932942"/>
                  </a:lnTo>
                  <a:lnTo>
                    <a:pt x="2621559" y="889368"/>
                  </a:lnTo>
                  <a:lnTo>
                    <a:pt x="2605123" y="846481"/>
                  </a:lnTo>
                  <a:lnTo>
                    <a:pt x="2587287" y="804308"/>
                  </a:lnTo>
                  <a:lnTo>
                    <a:pt x="2568077" y="762879"/>
                  </a:lnTo>
                  <a:lnTo>
                    <a:pt x="2547524" y="722223"/>
                  </a:lnTo>
                  <a:lnTo>
                    <a:pt x="2525656" y="682367"/>
                  </a:lnTo>
                  <a:lnTo>
                    <a:pt x="2502501" y="643341"/>
                  </a:lnTo>
                  <a:lnTo>
                    <a:pt x="2478087" y="605173"/>
                  </a:lnTo>
                  <a:lnTo>
                    <a:pt x="2452445" y="567891"/>
                  </a:lnTo>
                  <a:lnTo>
                    <a:pt x="2425601" y="531525"/>
                  </a:lnTo>
                  <a:lnTo>
                    <a:pt x="2397584" y="496102"/>
                  </a:lnTo>
                  <a:lnTo>
                    <a:pt x="2368424" y="461651"/>
                  </a:lnTo>
                  <a:lnTo>
                    <a:pt x="2338149" y="428202"/>
                  </a:lnTo>
                  <a:lnTo>
                    <a:pt x="2306787" y="395782"/>
                  </a:lnTo>
                  <a:lnTo>
                    <a:pt x="2274367" y="364420"/>
                  </a:lnTo>
                  <a:lnTo>
                    <a:pt x="2240917" y="334144"/>
                  </a:lnTo>
                  <a:lnTo>
                    <a:pt x="2206467" y="304984"/>
                  </a:lnTo>
                  <a:lnTo>
                    <a:pt x="2171044" y="276968"/>
                  </a:lnTo>
                  <a:lnTo>
                    <a:pt x="2134677" y="250124"/>
                  </a:lnTo>
                  <a:lnTo>
                    <a:pt x="2097396" y="224481"/>
                  </a:lnTo>
                  <a:lnTo>
                    <a:pt x="2059227" y="200068"/>
                  </a:lnTo>
                  <a:lnTo>
                    <a:pt x="2020201" y="176913"/>
                  </a:lnTo>
                  <a:lnTo>
                    <a:pt x="1980346" y="155044"/>
                  </a:lnTo>
                  <a:lnTo>
                    <a:pt x="1939689" y="134491"/>
                  </a:lnTo>
                  <a:lnTo>
                    <a:pt x="1898260" y="115282"/>
                  </a:lnTo>
                  <a:lnTo>
                    <a:pt x="1856088" y="97445"/>
                  </a:lnTo>
                  <a:lnTo>
                    <a:pt x="1813200" y="81009"/>
                  </a:lnTo>
                  <a:lnTo>
                    <a:pt x="1769626" y="66003"/>
                  </a:lnTo>
                  <a:lnTo>
                    <a:pt x="1725395" y="52456"/>
                  </a:lnTo>
                  <a:lnTo>
                    <a:pt x="1680533" y="40395"/>
                  </a:lnTo>
                  <a:lnTo>
                    <a:pt x="1635071" y="29849"/>
                  </a:lnTo>
                  <a:lnTo>
                    <a:pt x="1589037" y="20847"/>
                  </a:lnTo>
                  <a:lnTo>
                    <a:pt x="1542459" y="13418"/>
                  </a:lnTo>
                  <a:lnTo>
                    <a:pt x="1495367" y="7591"/>
                  </a:lnTo>
                  <a:lnTo>
                    <a:pt x="1447788" y="3392"/>
                  </a:lnTo>
                  <a:lnTo>
                    <a:pt x="1399751" y="852"/>
                  </a:lnTo>
                  <a:lnTo>
                    <a:pt x="1351284" y="0"/>
                  </a:lnTo>
                </a:path>
              </a:pathLst>
            </a:custGeom>
            <a:ln w="19049">
              <a:solidFill>
                <a:srgbClr val="20829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979792" y="5790686"/>
            <a:ext cx="1753870" cy="209804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ctr" marL="12700" marR="5080">
              <a:lnSpc>
                <a:spcPts val="1810"/>
              </a:lnSpc>
              <a:spcBef>
                <a:spcPts val="200"/>
              </a:spcBef>
            </a:pPr>
            <a:r>
              <a:rPr dirty="0" sz="1550" spc="-55" b="1">
                <a:solidFill>
                  <a:srgbClr val="5CE1E6"/>
                </a:solidFill>
                <a:latin typeface="Arial"/>
                <a:cs typeface="Arial"/>
              </a:rPr>
              <a:t>THE</a:t>
            </a:r>
            <a:r>
              <a:rPr dirty="0" sz="1550" spc="-130" b="1">
                <a:solidFill>
                  <a:srgbClr val="5CE1E6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5CE1E6"/>
                </a:solidFill>
                <a:latin typeface="Arial"/>
                <a:cs typeface="Arial"/>
              </a:rPr>
              <a:t>NEW</a:t>
            </a:r>
            <a:r>
              <a:rPr dirty="0" sz="1550" spc="-125" b="1">
                <a:solidFill>
                  <a:srgbClr val="5CE1E6"/>
                </a:solidFill>
                <a:latin typeface="Arial"/>
                <a:cs typeface="Arial"/>
              </a:rPr>
              <a:t> </a:t>
            </a:r>
            <a:r>
              <a:rPr dirty="0" sz="1550" spc="-20" b="1">
                <a:solidFill>
                  <a:srgbClr val="5CE1E6"/>
                </a:solidFill>
                <a:latin typeface="Arial"/>
                <a:cs typeface="Arial"/>
              </a:rPr>
              <a:t>EOJN </a:t>
            </a:r>
            <a:r>
              <a:rPr dirty="0" sz="1550" spc="-10" b="1">
                <a:solidFill>
                  <a:srgbClr val="5CE1E6"/>
                </a:solidFill>
                <a:latin typeface="Arial"/>
                <a:cs typeface="Arial"/>
              </a:rPr>
              <a:t>PLATFORM </a:t>
            </a:r>
            <a:r>
              <a:rPr dirty="0" sz="1550" spc="-100" b="1">
                <a:solidFill>
                  <a:srgbClr val="5CE1E6"/>
                </a:solidFill>
                <a:latin typeface="Arial"/>
                <a:cs typeface="Arial"/>
              </a:rPr>
              <a:t>REPRESENTS</a:t>
            </a:r>
            <a:r>
              <a:rPr dirty="0" sz="1550" spc="-70" b="1">
                <a:solidFill>
                  <a:srgbClr val="5CE1E6"/>
                </a:solidFill>
                <a:latin typeface="Arial"/>
                <a:cs typeface="Arial"/>
              </a:rPr>
              <a:t> </a:t>
            </a:r>
            <a:r>
              <a:rPr dirty="0" sz="1550" spc="-50" b="1">
                <a:solidFill>
                  <a:srgbClr val="5CE1E6"/>
                </a:solidFill>
                <a:latin typeface="Arial"/>
                <a:cs typeface="Arial"/>
              </a:rPr>
              <a:t>A </a:t>
            </a:r>
            <a:r>
              <a:rPr dirty="0" sz="1550" spc="-10" b="1">
                <a:solidFill>
                  <a:srgbClr val="5CE1E6"/>
                </a:solidFill>
                <a:latin typeface="Arial"/>
                <a:cs typeface="Arial"/>
              </a:rPr>
              <a:t>CONCRETE </a:t>
            </a:r>
            <a:r>
              <a:rPr dirty="0" sz="1550" spc="-50" b="1">
                <a:solidFill>
                  <a:srgbClr val="5CE1E6"/>
                </a:solidFill>
                <a:latin typeface="Arial"/>
                <a:cs typeface="Arial"/>
              </a:rPr>
              <a:t>EXAMPLE</a:t>
            </a:r>
            <a:r>
              <a:rPr dirty="0" sz="1550" spc="-120" b="1">
                <a:solidFill>
                  <a:srgbClr val="5CE1E6"/>
                </a:solidFill>
                <a:latin typeface="Arial"/>
                <a:cs typeface="Arial"/>
              </a:rPr>
              <a:t> </a:t>
            </a:r>
            <a:r>
              <a:rPr dirty="0" sz="1550" spc="-25" b="1">
                <a:solidFill>
                  <a:srgbClr val="5CE1E6"/>
                </a:solidFill>
                <a:latin typeface="Arial"/>
                <a:cs typeface="Arial"/>
              </a:rPr>
              <a:t>OF </a:t>
            </a:r>
            <a:r>
              <a:rPr dirty="0" sz="1550" spc="40" b="1">
                <a:solidFill>
                  <a:srgbClr val="5CE1E6"/>
                </a:solidFill>
                <a:latin typeface="Arial"/>
                <a:cs typeface="Arial"/>
              </a:rPr>
              <a:t>DIGITAL </a:t>
            </a:r>
            <a:r>
              <a:rPr dirty="0" sz="1550" spc="-10" b="1">
                <a:solidFill>
                  <a:srgbClr val="5CE1E6"/>
                </a:solidFill>
                <a:latin typeface="Arial"/>
                <a:cs typeface="Arial"/>
              </a:rPr>
              <a:t>TRANSFORMATIO </a:t>
            </a:r>
            <a:r>
              <a:rPr dirty="0" sz="1550" b="1">
                <a:solidFill>
                  <a:srgbClr val="5CE1E6"/>
                </a:solidFill>
                <a:latin typeface="Arial"/>
                <a:cs typeface="Arial"/>
              </a:rPr>
              <a:t>N</a:t>
            </a:r>
            <a:r>
              <a:rPr dirty="0" sz="1550" spc="-140" b="1">
                <a:solidFill>
                  <a:srgbClr val="5CE1E6"/>
                </a:solidFill>
                <a:latin typeface="Arial"/>
                <a:cs typeface="Arial"/>
              </a:rPr>
              <a:t> </a:t>
            </a:r>
            <a:r>
              <a:rPr dirty="0" sz="1550" spc="170" b="1">
                <a:solidFill>
                  <a:srgbClr val="5CE1E6"/>
                </a:solidFill>
                <a:latin typeface="Arial"/>
                <a:cs typeface="Arial"/>
              </a:rPr>
              <a:t>IN</a:t>
            </a:r>
            <a:r>
              <a:rPr dirty="0" sz="1550" spc="-140" b="1">
                <a:solidFill>
                  <a:srgbClr val="5CE1E6"/>
                </a:solidFill>
                <a:latin typeface="Arial"/>
                <a:cs typeface="Arial"/>
              </a:rPr>
              <a:t> </a:t>
            </a:r>
            <a:r>
              <a:rPr dirty="0" sz="1550" spc="-10" b="1">
                <a:solidFill>
                  <a:srgbClr val="5CE1E6"/>
                </a:solidFill>
                <a:latin typeface="Arial"/>
                <a:cs typeface="Arial"/>
              </a:rPr>
              <a:t>PUBLIC PROCUREMENT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028685" y="677836"/>
            <a:ext cx="3161665" cy="3161665"/>
            <a:chOff x="1028685" y="677836"/>
            <a:chExt cx="3161665" cy="3161665"/>
          </a:xfrm>
        </p:grpSpPr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8685" y="677836"/>
              <a:ext cx="3161569" cy="3161569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311041" y="870012"/>
              <a:ext cx="2703195" cy="2703195"/>
            </a:xfrm>
            <a:custGeom>
              <a:avLst/>
              <a:gdLst/>
              <a:ahLst/>
              <a:cxnLst/>
              <a:rect l="l" t="t" r="r" b="b"/>
              <a:pathLst>
                <a:path w="2703195" h="2703195">
                  <a:moveTo>
                    <a:pt x="1351346" y="2702693"/>
                  </a:moveTo>
                  <a:lnTo>
                    <a:pt x="1302878" y="2701840"/>
                  </a:lnTo>
                  <a:lnTo>
                    <a:pt x="1254839" y="2699300"/>
                  </a:lnTo>
                  <a:lnTo>
                    <a:pt x="1207257" y="2695102"/>
                  </a:lnTo>
                  <a:lnTo>
                    <a:pt x="1160162" y="2689274"/>
                  </a:lnTo>
                  <a:lnTo>
                    <a:pt x="1113582" y="2681844"/>
                  </a:lnTo>
                  <a:lnTo>
                    <a:pt x="1067546" y="2672842"/>
                  </a:lnTo>
                  <a:lnTo>
                    <a:pt x="1022082" y="2662296"/>
                  </a:lnTo>
                  <a:lnTo>
                    <a:pt x="977219" y="2650235"/>
                  </a:lnTo>
                  <a:lnTo>
                    <a:pt x="932985" y="2636686"/>
                  </a:lnTo>
                  <a:lnTo>
                    <a:pt x="889409" y="2621680"/>
                  </a:lnTo>
                  <a:lnTo>
                    <a:pt x="846519" y="2605243"/>
                  </a:lnTo>
                  <a:lnTo>
                    <a:pt x="804345" y="2587406"/>
                  </a:lnTo>
                  <a:lnTo>
                    <a:pt x="762914" y="2568196"/>
                  </a:lnTo>
                  <a:lnTo>
                    <a:pt x="722256" y="2547641"/>
                  </a:lnTo>
                  <a:lnTo>
                    <a:pt x="682399" y="2525772"/>
                  </a:lnTo>
                  <a:lnTo>
                    <a:pt x="643371" y="2502616"/>
                  </a:lnTo>
                  <a:lnTo>
                    <a:pt x="605201" y="2478201"/>
                  </a:lnTo>
                  <a:lnTo>
                    <a:pt x="567917" y="2452557"/>
                  </a:lnTo>
                  <a:lnTo>
                    <a:pt x="531549" y="2425712"/>
                  </a:lnTo>
                  <a:lnTo>
                    <a:pt x="496125" y="2397695"/>
                  </a:lnTo>
                  <a:lnTo>
                    <a:pt x="461672" y="2368533"/>
                  </a:lnTo>
                  <a:lnTo>
                    <a:pt x="428221" y="2338256"/>
                  </a:lnTo>
                  <a:lnTo>
                    <a:pt x="395800" y="2306893"/>
                  </a:lnTo>
                  <a:lnTo>
                    <a:pt x="364436" y="2274471"/>
                  </a:lnTo>
                  <a:lnTo>
                    <a:pt x="334160" y="2241020"/>
                  </a:lnTo>
                  <a:lnTo>
                    <a:pt x="304998" y="2206568"/>
                  </a:lnTo>
                  <a:lnTo>
                    <a:pt x="276981" y="2171144"/>
                  </a:lnTo>
                  <a:lnTo>
                    <a:pt x="250136" y="2134776"/>
                  </a:lnTo>
                  <a:lnTo>
                    <a:pt x="224491" y="2097492"/>
                  </a:lnTo>
                  <a:lnTo>
                    <a:pt x="200077" y="2059322"/>
                  </a:lnTo>
                  <a:lnTo>
                    <a:pt x="176921" y="2020294"/>
                  </a:lnTo>
                  <a:lnTo>
                    <a:pt x="155051" y="1980437"/>
                  </a:lnTo>
                  <a:lnTo>
                    <a:pt x="134497" y="1939778"/>
                  </a:lnTo>
                  <a:lnTo>
                    <a:pt x="115287" y="1898348"/>
                  </a:lnTo>
                  <a:lnTo>
                    <a:pt x="97450" y="1856173"/>
                  </a:lnTo>
                  <a:lnTo>
                    <a:pt x="81013" y="1813284"/>
                  </a:lnTo>
                  <a:lnTo>
                    <a:pt x="66006" y="1769708"/>
                  </a:lnTo>
                  <a:lnTo>
                    <a:pt x="52458" y="1725474"/>
                  </a:lnTo>
                  <a:lnTo>
                    <a:pt x="40397" y="1680610"/>
                  </a:lnTo>
                  <a:lnTo>
                    <a:pt x="29850" y="1635146"/>
                  </a:lnTo>
                  <a:lnTo>
                    <a:pt x="20848" y="1589110"/>
                  </a:lnTo>
                  <a:lnTo>
                    <a:pt x="13419" y="1542530"/>
                  </a:lnTo>
                  <a:lnTo>
                    <a:pt x="7591" y="1495435"/>
                  </a:lnTo>
                  <a:lnTo>
                    <a:pt x="3392" y="1447854"/>
                  </a:lnTo>
                  <a:lnTo>
                    <a:pt x="853" y="1399815"/>
                  </a:lnTo>
                  <a:lnTo>
                    <a:pt x="0" y="1351346"/>
                  </a:lnTo>
                  <a:lnTo>
                    <a:pt x="853" y="1302878"/>
                  </a:lnTo>
                  <a:lnTo>
                    <a:pt x="3392" y="1254839"/>
                  </a:lnTo>
                  <a:lnTo>
                    <a:pt x="7591" y="1207257"/>
                  </a:lnTo>
                  <a:lnTo>
                    <a:pt x="13419" y="1160162"/>
                  </a:lnTo>
                  <a:lnTo>
                    <a:pt x="20848" y="1113582"/>
                  </a:lnTo>
                  <a:lnTo>
                    <a:pt x="29850" y="1067546"/>
                  </a:lnTo>
                  <a:lnTo>
                    <a:pt x="40397" y="1022082"/>
                  </a:lnTo>
                  <a:lnTo>
                    <a:pt x="52458" y="977219"/>
                  </a:lnTo>
                  <a:lnTo>
                    <a:pt x="66006" y="932985"/>
                  </a:lnTo>
                  <a:lnTo>
                    <a:pt x="81013" y="889409"/>
                  </a:lnTo>
                  <a:lnTo>
                    <a:pt x="97450" y="846519"/>
                  </a:lnTo>
                  <a:lnTo>
                    <a:pt x="115287" y="804345"/>
                  </a:lnTo>
                  <a:lnTo>
                    <a:pt x="134497" y="762914"/>
                  </a:lnTo>
                  <a:lnTo>
                    <a:pt x="155051" y="722256"/>
                  </a:lnTo>
                  <a:lnTo>
                    <a:pt x="176921" y="682399"/>
                  </a:lnTo>
                  <a:lnTo>
                    <a:pt x="200077" y="643371"/>
                  </a:lnTo>
                  <a:lnTo>
                    <a:pt x="224491" y="605201"/>
                  </a:lnTo>
                  <a:lnTo>
                    <a:pt x="250136" y="567917"/>
                  </a:lnTo>
                  <a:lnTo>
                    <a:pt x="276981" y="531549"/>
                  </a:lnTo>
                  <a:lnTo>
                    <a:pt x="304998" y="496125"/>
                  </a:lnTo>
                  <a:lnTo>
                    <a:pt x="334160" y="461672"/>
                  </a:lnTo>
                  <a:lnTo>
                    <a:pt x="364436" y="428221"/>
                  </a:lnTo>
                  <a:lnTo>
                    <a:pt x="395800" y="395800"/>
                  </a:lnTo>
                  <a:lnTo>
                    <a:pt x="428221" y="364436"/>
                  </a:lnTo>
                  <a:lnTo>
                    <a:pt x="461672" y="334160"/>
                  </a:lnTo>
                  <a:lnTo>
                    <a:pt x="496125" y="304998"/>
                  </a:lnTo>
                  <a:lnTo>
                    <a:pt x="531549" y="276981"/>
                  </a:lnTo>
                  <a:lnTo>
                    <a:pt x="567917" y="250136"/>
                  </a:lnTo>
                  <a:lnTo>
                    <a:pt x="605201" y="224491"/>
                  </a:lnTo>
                  <a:lnTo>
                    <a:pt x="643371" y="200077"/>
                  </a:lnTo>
                  <a:lnTo>
                    <a:pt x="682399" y="176921"/>
                  </a:lnTo>
                  <a:lnTo>
                    <a:pt x="722256" y="155051"/>
                  </a:lnTo>
                  <a:lnTo>
                    <a:pt x="762914" y="134497"/>
                  </a:lnTo>
                  <a:lnTo>
                    <a:pt x="804345" y="115287"/>
                  </a:lnTo>
                  <a:lnTo>
                    <a:pt x="846519" y="97450"/>
                  </a:lnTo>
                  <a:lnTo>
                    <a:pt x="889409" y="81013"/>
                  </a:lnTo>
                  <a:lnTo>
                    <a:pt x="932985" y="66006"/>
                  </a:lnTo>
                  <a:lnTo>
                    <a:pt x="977219" y="52458"/>
                  </a:lnTo>
                  <a:lnTo>
                    <a:pt x="1022082" y="40397"/>
                  </a:lnTo>
                  <a:lnTo>
                    <a:pt x="1067546" y="29850"/>
                  </a:lnTo>
                  <a:lnTo>
                    <a:pt x="1113582" y="20848"/>
                  </a:lnTo>
                  <a:lnTo>
                    <a:pt x="1160162" y="13419"/>
                  </a:lnTo>
                  <a:lnTo>
                    <a:pt x="1207257" y="7591"/>
                  </a:lnTo>
                  <a:lnTo>
                    <a:pt x="1254839" y="3392"/>
                  </a:lnTo>
                  <a:lnTo>
                    <a:pt x="1302878" y="853"/>
                  </a:lnTo>
                  <a:lnTo>
                    <a:pt x="1351346" y="0"/>
                  </a:lnTo>
                  <a:lnTo>
                    <a:pt x="1399815" y="853"/>
                  </a:lnTo>
                  <a:lnTo>
                    <a:pt x="1447854" y="3392"/>
                  </a:lnTo>
                  <a:lnTo>
                    <a:pt x="1495435" y="7591"/>
                  </a:lnTo>
                  <a:lnTo>
                    <a:pt x="1542530" y="13419"/>
                  </a:lnTo>
                  <a:lnTo>
                    <a:pt x="1589110" y="20848"/>
                  </a:lnTo>
                  <a:lnTo>
                    <a:pt x="1635146" y="29850"/>
                  </a:lnTo>
                  <a:lnTo>
                    <a:pt x="1680610" y="40397"/>
                  </a:lnTo>
                  <a:lnTo>
                    <a:pt x="1725474" y="52458"/>
                  </a:lnTo>
                  <a:lnTo>
                    <a:pt x="1769708" y="66006"/>
                  </a:lnTo>
                  <a:lnTo>
                    <a:pt x="1813284" y="81013"/>
                  </a:lnTo>
                  <a:lnTo>
                    <a:pt x="1856173" y="97450"/>
                  </a:lnTo>
                  <a:lnTo>
                    <a:pt x="1898348" y="115287"/>
                  </a:lnTo>
                  <a:lnTo>
                    <a:pt x="1939778" y="134497"/>
                  </a:lnTo>
                  <a:lnTo>
                    <a:pt x="1980437" y="155051"/>
                  </a:lnTo>
                  <a:lnTo>
                    <a:pt x="2020294" y="176921"/>
                  </a:lnTo>
                  <a:lnTo>
                    <a:pt x="2059322" y="200077"/>
                  </a:lnTo>
                  <a:lnTo>
                    <a:pt x="2097492" y="224491"/>
                  </a:lnTo>
                  <a:lnTo>
                    <a:pt x="2134776" y="250136"/>
                  </a:lnTo>
                  <a:lnTo>
                    <a:pt x="2171144" y="276981"/>
                  </a:lnTo>
                  <a:lnTo>
                    <a:pt x="2206568" y="304998"/>
                  </a:lnTo>
                  <a:lnTo>
                    <a:pt x="2241020" y="334160"/>
                  </a:lnTo>
                  <a:lnTo>
                    <a:pt x="2274471" y="364436"/>
                  </a:lnTo>
                  <a:lnTo>
                    <a:pt x="2306893" y="395800"/>
                  </a:lnTo>
                  <a:lnTo>
                    <a:pt x="2338256" y="428221"/>
                  </a:lnTo>
                  <a:lnTo>
                    <a:pt x="2368533" y="461672"/>
                  </a:lnTo>
                  <a:lnTo>
                    <a:pt x="2397695" y="496125"/>
                  </a:lnTo>
                  <a:lnTo>
                    <a:pt x="2425712" y="531549"/>
                  </a:lnTo>
                  <a:lnTo>
                    <a:pt x="2452557" y="567917"/>
                  </a:lnTo>
                  <a:lnTo>
                    <a:pt x="2478201" y="605201"/>
                  </a:lnTo>
                  <a:lnTo>
                    <a:pt x="2502616" y="643371"/>
                  </a:lnTo>
                  <a:lnTo>
                    <a:pt x="2525772" y="682399"/>
                  </a:lnTo>
                  <a:lnTo>
                    <a:pt x="2547641" y="722256"/>
                  </a:lnTo>
                  <a:lnTo>
                    <a:pt x="2568196" y="762914"/>
                  </a:lnTo>
                  <a:lnTo>
                    <a:pt x="2587406" y="804345"/>
                  </a:lnTo>
                  <a:lnTo>
                    <a:pt x="2605243" y="846519"/>
                  </a:lnTo>
                  <a:lnTo>
                    <a:pt x="2621680" y="889409"/>
                  </a:lnTo>
                  <a:lnTo>
                    <a:pt x="2636686" y="932985"/>
                  </a:lnTo>
                  <a:lnTo>
                    <a:pt x="2650235" y="977219"/>
                  </a:lnTo>
                  <a:lnTo>
                    <a:pt x="2662296" y="1022082"/>
                  </a:lnTo>
                  <a:lnTo>
                    <a:pt x="2672842" y="1067546"/>
                  </a:lnTo>
                  <a:lnTo>
                    <a:pt x="2681844" y="1113582"/>
                  </a:lnTo>
                  <a:lnTo>
                    <a:pt x="2689274" y="1160162"/>
                  </a:lnTo>
                  <a:lnTo>
                    <a:pt x="2695102" y="1207257"/>
                  </a:lnTo>
                  <a:lnTo>
                    <a:pt x="2699300" y="1254839"/>
                  </a:lnTo>
                  <a:lnTo>
                    <a:pt x="2701840" y="1302878"/>
                  </a:lnTo>
                  <a:lnTo>
                    <a:pt x="2702693" y="1351346"/>
                  </a:lnTo>
                  <a:lnTo>
                    <a:pt x="2701840" y="1399815"/>
                  </a:lnTo>
                  <a:lnTo>
                    <a:pt x="2699300" y="1447854"/>
                  </a:lnTo>
                  <a:lnTo>
                    <a:pt x="2695102" y="1495435"/>
                  </a:lnTo>
                  <a:lnTo>
                    <a:pt x="2689274" y="1542530"/>
                  </a:lnTo>
                  <a:lnTo>
                    <a:pt x="2681844" y="1589110"/>
                  </a:lnTo>
                  <a:lnTo>
                    <a:pt x="2672842" y="1635146"/>
                  </a:lnTo>
                  <a:lnTo>
                    <a:pt x="2662296" y="1680610"/>
                  </a:lnTo>
                  <a:lnTo>
                    <a:pt x="2650235" y="1725474"/>
                  </a:lnTo>
                  <a:lnTo>
                    <a:pt x="2636686" y="1769708"/>
                  </a:lnTo>
                  <a:lnTo>
                    <a:pt x="2621680" y="1813284"/>
                  </a:lnTo>
                  <a:lnTo>
                    <a:pt x="2605243" y="1856173"/>
                  </a:lnTo>
                  <a:lnTo>
                    <a:pt x="2587406" y="1898348"/>
                  </a:lnTo>
                  <a:lnTo>
                    <a:pt x="2568196" y="1939778"/>
                  </a:lnTo>
                  <a:lnTo>
                    <a:pt x="2547641" y="1980437"/>
                  </a:lnTo>
                  <a:lnTo>
                    <a:pt x="2525772" y="2020294"/>
                  </a:lnTo>
                  <a:lnTo>
                    <a:pt x="2502616" y="2059322"/>
                  </a:lnTo>
                  <a:lnTo>
                    <a:pt x="2478201" y="2097492"/>
                  </a:lnTo>
                  <a:lnTo>
                    <a:pt x="2452557" y="2134776"/>
                  </a:lnTo>
                  <a:lnTo>
                    <a:pt x="2425712" y="2171144"/>
                  </a:lnTo>
                  <a:lnTo>
                    <a:pt x="2397695" y="2206568"/>
                  </a:lnTo>
                  <a:lnTo>
                    <a:pt x="2368533" y="2241020"/>
                  </a:lnTo>
                  <a:lnTo>
                    <a:pt x="2338256" y="2274471"/>
                  </a:lnTo>
                  <a:lnTo>
                    <a:pt x="2306893" y="2306893"/>
                  </a:lnTo>
                  <a:lnTo>
                    <a:pt x="2274471" y="2338256"/>
                  </a:lnTo>
                  <a:lnTo>
                    <a:pt x="2241020" y="2368533"/>
                  </a:lnTo>
                  <a:lnTo>
                    <a:pt x="2206568" y="2397695"/>
                  </a:lnTo>
                  <a:lnTo>
                    <a:pt x="2171144" y="2425712"/>
                  </a:lnTo>
                  <a:lnTo>
                    <a:pt x="2134776" y="2452557"/>
                  </a:lnTo>
                  <a:lnTo>
                    <a:pt x="2097492" y="2478201"/>
                  </a:lnTo>
                  <a:lnTo>
                    <a:pt x="2059322" y="2502616"/>
                  </a:lnTo>
                  <a:lnTo>
                    <a:pt x="2020294" y="2525772"/>
                  </a:lnTo>
                  <a:lnTo>
                    <a:pt x="1980437" y="2547641"/>
                  </a:lnTo>
                  <a:lnTo>
                    <a:pt x="1939778" y="2568196"/>
                  </a:lnTo>
                  <a:lnTo>
                    <a:pt x="1898348" y="2587406"/>
                  </a:lnTo>
                  <a:lnTo>
                    <a:pt x="1856173" y="2605243"/>
                  </a:lnTo>
                  <a:lnTo>
                    <a:pt x="1813284" y="2621680"/>
                  </a:lnTo>
                  <a:lnTo>
                    <a:pt x="1769708" y="2636686"/>
                  </a:lnTo>
                  <a:lnTo>
                    <a:pt x="1725474" y="2650235"/>
                  </a:lnTo>
                  <a:lnTo>
                    <a:pt x="1680610" y="2662296"/>
                  </a:lnTo>
                  <a:lnTo>
                    <a:pt x="1635146" y="2672842"/>
                  </a:lnTo>
                  <a:lnTo>
                    <a:pt x="1589110" y="2681844"/>
                  </a:lnTo>
                  <a:lnTo>
                    <a:pt x="1542530" y="2689274"/>
                  </a:lnTo>
                  <a:lnTo>
                    <a:pt x="1495435" y="2695102"/>
                  </a:lnTo>
                  <a:lnTo>
                    <a:pt x="1447854" y="2699300"/>
                  </a:lnTo>
                  <a:lnTo>
                    <a:pt x="1399815" y="2701840"/>
                  </a:lnTo>
                  <a:lnTo>
                    <a:pt x="1351346" y="2702693"/>
                  </a:lnTo>
                  <a:close/>
                </a:path>
              </a:pathLst>
            </a:custGeom>
            <a:solidFill>
              <a:srgbClr val="003C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311041" y="870012"/>
              <a:ext cx="2703195" cy="2703195"/>
            </a:xfrm>
            <a:custGeom>
              <a:avLst/>
              <a:gdLst/>
              <a:ahLst/>
              <a:cxnLst/>
              <a:rect l="l" t="t" r="r" b="b"/>
              <a:pathLst>
                <a:path w="2703195" h="2703195">
                  <a:moveTo>
                    <a:pt x="1351284" y="0"/>
                  </a:moveTo>
                  <a:lnTo>
                    <a:pt x="1302818" y="852"/>
                  </a:lnTo>
                  <a:lnTo>
                    <a:pt x="1254781" y="3392"/>
                  </a:lnTo>
                  <a:lnTo>
                    <a:pt x="1207202" y="7591"/>
                  </a:lnTo>
                  <a:lnTo>
                    <a:pt x="1160109" y="13418"/>
                  </a:lnTo>
                  <a:lnTo>
                    <a:pt x="1113531" y="20847"/>
                  </a:lnTo>
                  <a:lnTo>
                    <a:pt x="1067497" y="29849"/>
                  </a:lnTo>
                  <a:lnTo>
                    <a:pt x="1022035" y="40395"/>
                  </a:lnTo>
                  <a:lnTo>
                    <a:pt x="977174" y="52456"/>
                  </a:lnTo>
                  <a:lnTo>
                    <a:pt x="932942" y="66003"/>
                  </a:lnTo>
                  <a:lnTo>
                    <a:pt x="889368" y="81009"/>
                  </a:lnTo>
                  <a:lnTo>
                    <a:pt x="846481" y="97445"/>
                  </a:lnTo>
                  <a:lnTo>
                    <a:pt x="804308" y="115282"/>
                  </a:lnTo>
                  <a:lnTo>
                    <a:pt x="762879" y="134491"/>
                  </a:lnTo>
                  <a:lnTo>
                    <a:pt x="722223" y="155044"/>
                  </a:lnTo>
                  <a:lnTo>
                    <a:pt x="682367" y="176913"/>
                  </a:lnTo>
                  <a:lnTo>
                    <a:pt x="643341" y="200068"/>
                  </a:lnTo>
                  <a:lnTo>
                    <a:pt x="605173" y="224481"/>
                  </a:lnTo>
                  <a:lnTo>
                    <a:pt x="567891" y="250124"/>
                  </a:lnTo>
                  <a:lnTo>
                    <a:pt x="531525" y="276968"/>
                  </a:lnTo>
                  <a:lnTo>
                    <a:pt x="496102" y="304984"/>
                  </a:lnTo>
                  <a:lnTo>
                    <a:pt x="461651" y="334144"/>
                  </a:lnTo>
                  <a:lnTo>
                    <a:pt x="428202" y="364420"/>
                  </a:lnTo>
                  <a:lnTo>
                    <a:pt x="395782" y="395782"/>
                  </a:lnTo>
                  <a:lnTo>
                    <a:pt x="364420" y="428202"/>
                  </a:lnTo>
                  <a:lnTo>
                    <a:pt x="334144" y="461651"/>
                  </a:lnTo>
                  <a:lnTo>
                    <a:pt x="304984" y="496102"/>
                  </a:lnTo>
                  <a:lnTo>
                    <a:pt x="276968" y="531525"/>
                  </a:lnTo>
                  <a:lnTo>
                    <a:pt x="250124" y="567891"/>
                  </a:lnTo>
                  <a:lnTo>
                    <a:pt x="224481" y="605173"/>
                  </a:lnTo>
                  <a:lnTo>
                    <a:pt x="200068" y="643341"/>
                  </a:lnTo>
                  <a:lnTo>
                    <a:pt x="176913" y="682367"/>
                  </a:lnTo>
                  <a:lnTo>
                    <a:pt x="155044" y="722223"/>
                  </a:lnTo>
                  <a:lnTo>
                    <a:pt x="134491" y="762879"/>
                  </a:lnTo>
                  <a:lnTo>
                    <a:pt x="115282" y="804308"/>
                  </a:lnTo>
                  <a:lnTo>
                    <a:pt x="97445" y="846481"/>
                  </a:lnTo>
                  <a:lnTo>
                    <a:pt x="81009" y="889368"/>
                  </a:lnTo>
                  <a:lnTo>
                    <a:pt x="66003" y="932942"/>
                  </a:lnTo>
                  <a:lnTo>
                    <a:pt x="52456" y="977174"/>
                  </a:lnTo>
                  <a:lnTo>
                    <a:pt x="40395" y="1022035"/>
                  </a:lnTo>
                  <a:lnTo>
                    <a:pt x="29849" y="1067497"/>
                  </a:lnTo>
                  <a:lnTo>
                    <a:pt x="20847" y="1113531"/>
                  </a:lnTo>
                  <a:lnTo>
                    <a:pt x="13418" y="1160109"/>
                  </a:lnTo>
                  <a:lnTo>
                    <a:pt x="7591" y="1207202"/>
                  </a:lnTo>
                  <a:lnTo>
                    <a:pt x="3392" y="1254781"/>
                  </a:lnTo>
                  <a:lnTo>
                    <a:pt x="852" y="1302818"/>
                  </a:lnTo>
                  <a:lnTo>
                    <a:pt x="0" y="1351284"/>
                  </a:lnTo>
                  <a:lnTo>
                    <a:pt x="852" y="1399751"/>
                  </a:lnTo>
                  <a:lnTo>
                    <a:pt x="3392" y="1447788"/>
                  </a:lnTo>
                  <a:lnTo>
                    <a:pt x="7591" y="1495367"/>
                  </a:lnTo>
                  <a:lnTo>
                    <a:pt x="13418" y="1542459"/>
                  </a:lnTo>
                  <a:lnTo>
                    <a:pt x="20847" y="1589037"/>
                  </a:lnTo>
                  <a:lnTo>
                    <a:pt x="29849" y="1635071"/>
                  </a:lnTo>
                  <a:lnTo>
                    <a:pt x="40395" y="1680533"/>
                  </a:lnTo>
                  <a:lnTo>
                    <a:pt x="52456" y="1725395"/>
                  </a:lnTo>
                  <a:lnTo>
                    <a:pt x="66003" y="1769626"/>
                  </a:lnTo>
                  <a:lnTo>
                    <a:pt x="81009" y="1813200"/>
                  </a:lnTo>
                  <a:lnTo>
                    <a:pt x="97445" y="1856088"/>
                  </a:lnTo>
                  <a:lnTo>
                    <a:pt x="115282" y="1898260"/>
                  </a:lnTo>
                  <a:lnTo>
                    <a:pt x="134491" y="1939689"/>
                  </a:lnTo>
                  <a:lnTo>
                    <a:pt x="155044" y="1980346"/>
                  </a:lnTo>
                  <a:lnTo>
                    <a:pt x="176913" y="2020201"/>
                  </a:lnTo>
                  <a:lnTo>
                    <a:pt x="200068" y="2059227"/>
                  </a:lnTo>
                  <a:lnTo>
                    <a:pt x="224481" y="2097396"/>
                  </a:lnTo>
                  <a:lnTo>
                    <a:pt x="250124" y="2134677"/>
                  </a:lnTo>
                  <a:lnTo>
                    <a:pt x="276968" y="2171044"/>
                  </a:lnTo>
                  <a:lnTo>
                    <a:pt x="304984" y="2206467"/>
                  </a:lnTo>
                  <a:lnTo>
                    <a:pt x="334144" y="2240917"/>
                  </a:lnTo>
                  <a:lnTo>
                    <a:pt x="364420" y="2274367"/>
                  </a:lnTo>
                  <a:lnTo>
                    <a:pt x="395782" y="2306787"/>
                  </a:lnTo>
                  <a:lnTo>
                    <a:pt x="428202" y="2338149"/>
                  </a:lnTo>
                  <a:lnTo>
                    <a:pt x="461651" y="2368424"/>
                  </a:lnTo>
                  <a:lnTo>
                    <a:pt x="496102" y="2397584"/>
                  </a:lnTo>
                  <a:lnTo>
                    <a:pt x="531525" y="2425601"/>
                  </a:lnTo>
                  <a:lnTo>
                    <a:pt x="567891" y="2452445"/>
                  </a:lnTo>
                  <a:lnTo>
                    <a:pt x="605173" y="2478087"/>
                  </a:lnTo>
                  <a:lnTo>
                    <a:pt x="643341" y="2502501"/>
                  </a:lnTo>
                  <a:lnTo>
                    <a:pt x="682367" y="2525656"/>
                  </a:lnTo>
                  <a:lnTo>
                    <a:pt x="722223" y="2547524"/>
                  </a:lnTo>
                  <a:lnTo>
                    <a:pt x="762879" y="2568077"/>
                  </a:lnTo>
                  <a:lnTo>
                    <a:pt x="804308" y="2587287"/>
                  </a:lnTo>
                  <a:lnTo>
                    <a:pt x="846481" y="2605123"/>
                  </a:lnTo>
                  <a:lnTo>
                    <a:pt x="889368" y="2621559"/>
                  </a:lnTo>
                  <a:lnTo>
                    <a:pt x="932942" y="2636565"/>
                  </a:lnTo>
                  <a:lnTo>
                    <a:pt x="977174" y="2650113"/>
                  </a:lnTo>
                  <a:lnTo>
                    <a:pt x="1022035" y="2662174"/>
                  </a:lnTo>
                  <a:lnTo>
                    <a:pt x="1067497" y="2672720"/>
                  </a:lnTo>
                  <a:lnTo>
                    <a:pt x="1113531" y="2681721"/>
                  </a:lnTo>
                  <a:lnTo>
                    <a:pt x="1160109" y="2689150"/>
                  </a:lnTo>
                  <a:lnTo>
                    <a:pt x="1207202" y="2694978"/>
                  </a:lnTo>
                  <a:lnTo>
                    <a:pt x="1254781" y="2699176"/>
                  </a:lnTo>
                  <a:lnTo>
                    <a:pt x="1302818" y="2701716"/>
                  </a:lnTo>
                  <a:lnTo>
                    <a:pt x="1351284" y="2702569"/>
                  </a:lnTo>
                  <a:lnTo>
                    <a:pt x="1399751" y="2701716"/>
                  </a:lnTo>
                  <a:lnTo>
                    <a:pt x="1447788" y="2699176"/>
                  </a:lnTo>
                  <a:lnTo>
                    <a:pt x="1495367" y="2694978"/>
                  </a:lnTo>
                  <a:lnTo>
                    <a:pt x="1542459" y="2689150"/>
                  </a:lnTo>
                  <a:lnTo>
                    <a:pt x="1589037" y="2681721"/>
                  </a:lnTo>
                  <a:lnTo>
                    <a:pt x="1635071" y="2672720"/>
                  </a:lnTo>
                  <a:lnTo>
                    <a:pt x="1680533" y="2662174"/>
                  </a:lnTo>
                  <a:lnTo>
                    <a:pt x="1725395" y="2650113"/>
                  </a:lnTo>
                  <a:lnTo>
                    <a:pt x="1769626" y="2636565"/>
                  </a:lnTo>
                  <a:lnTo>
                    <a:pt x="1813200" y="2621559"/>
                  </a:lnTo>
                  <a:lnTo>
                    <a:pt x="1856088" y="2605123"/>
                  </a:lnTo>
                  <a:lnTo>
                    <a:pt x="1898260" y="2587287"/>
                  </a:lnTo>
                  <a:lnTo>
                    <a:pt x="1939689" y="2568077"/>
                  </a:lnTo>
                  <a:lnTo>
                    <a:pt x="1980346" y="2547524"/>
                  </a:lnTo>
                  <a:lnTo>
                    <a:pt x="2020201" y="2525656"/>
                  </a:lnTo>
                  <a:lnTo>
                    <a:pt x="2059227" y="2502501"/>
                  </a:lnTo>
                  <a:lnTo>
                    <a:pt x="2097396" y="2478087"/>
                  </a:lnTo>
                  <a:lnTo>
                    <a:pt x="2134677" y="2452445"/>
                  </a:lnTo>
                  <a:lnTo>
                    <a:pt x="2171044" y="2425601"/>
                  </a:lnTo>
                  <a:lnTo>
                    <a:pt x="2206467" y="2397584"/>
                  </a:lnTo>
                  <a:lnTo>
                    <a:pt x="2240917" y="2368424"/>
                  </a:lnTo>
                  <a:lnTo>
                    <a:pt x="2274367" y="2338149"/>
                  </a:lnTo>
                  <a:lnTo>
                    <a:pt x="2306787" y="2306787"/>
                  </a:lnTo>
                  <a:lnTo>
                    <a:pt x="2338149" y="2274367"/>
                  </a:lnTo>
                  <a:lnTo>
                    <a:pt x="2368424" y="2240917"/>
                  </a:lnTo>
                  <a:lnTo>
                    <a:pt x="2397584" y="2206467"/>
                  </a:lnTo>
                  <a:lnTo>
                    <a:pt x="2425601" y="2171044"/>
                  </a:lnTo>
                  <a:lnTo>
                    <a:pt x="2452445" y="2134677"/>
                  </a:lnTo>
                  <a:lnTo>
                    <a:pt x="2478087" y="2097396"/>
                  </a:lnTo>
                  <a:lnTo>
                    <a:pt x="2502501" y="2059227"/>
                  </a:lnTo>
                  <a:lnTo>
                    <a:pt x="2525656" y="2020201"/>
                  </a:lnTo>
                  <a:lnTo>
                    <a:pt x="2547524" y="1980346"/>
                  </a:lnTo>
                  <a:lnTo>
                    <a:pt x="2568077" y="1939689"/>
                  </a:lnTo>
                  <a:lnTo>
                    <a:pt x="2587287" y="1898260"/>
                  </a:lnTo>
                  <a:lnTo>
                    <a:pt x="2605123" y="1856088"/>
                  </a:lnTo>
                  <a:lnTo>
                    <a:pt x="2621559" y="1813200"/>
                  </a:lnTo>
                  <a:lnTo>
                    <a:pt x="2636565" y="1769626"/>
                  </a:lnTo>
                  <a:lnTo>
                    <a:pt x="2650113" y="1725395"/>
                  </a:lnTo>
                  <a:lnTo>
                    <a:pt x="2662174" y="1680533"/>
                  </a:lnTo>
                  <a:lnTo>
                    <a:pt x="2672720" y="1635071"/>
                  </a:lnTo>
                  <a:lnTo>
                    <a:pt x="2681721" y="1589037"/>
                  </a:lnTo>
                  <a:lnTo>
                    <a:pt x="2689150" y="1542459"/>
                  </a:lnTo>
                  <a:lnTo>
                    <a:pt x="2694978" y="1495367"/>
                  </a:lnTo>
                  <a:lnTo>
                    <a:pt x="2699176" y="1447788"/>
                  </a:lnTo>
                  <a:lnTo>
                    <a:pt x="2701716" y="1399751"/>
                  </a:lnTo>
                  <a:lnTo>
                    <a:pt x="2702569" y="1351284"/>
                  </a:lnTo>
                  <a:lnTo>
                    <a:pt x="2701716" y="1302818"/>
                  </a:lnTo>
                  <a:lnTo>
                    <a:pt x="2699176" y="1254781"/>
                  </a:lnTo>
                  <a:lnTo>
                    <a:pt x="2694978" y="1207202"/>
                  </a:lnTo>
                  <a:lnTo>
                    <a:pt x="2689150" y="1160109"/>
                  </a:lnTo>
                  <a:lnTo>
                    <a:pt x="2681721" y="1113531"/>
                  </a:lnTo>
                  <a:lnTo>
                    <a:pt x="2672720" y="1067497"/>
                  </a:lnTo>
                  <a:lnTo>
                    <a:pt x="2662174" y="1022035"/>
                  </a:lnTo>
                  <a:lnTo>
                    <a:pt x="2650113" y="977174"/>
                  </a:lnTo>
                  <a:lnTo>
                    <a:pt x="2636565" y="932942"/>
                  </a:lnTo>
                  <a:lnTo>
                    <a:pt x="2621559" y="889368"/>
                  </a:lnTo>
                  <a:lnTo>
                    <a:pt x="2605123" y="846481"/>
                  </a:lnTo>
                  <a:lnTo>
                    <a:pt x="2587287" y="804308"/>
                  </a:lnTo>
                  <a:lnTo>
                    <a:pt x="2568077" y="762879"/>
                  </a:lnTo>
                  <a:lnTo>
                    <a:pt x="2547524" y="722223"/>
                  </a:lnTo>
                  <a:lnTo>
                    <a:pt x="2525656" y="682367"/>
                  </a:lnTo>
                  <a:lnTo>
                    <a:pt x="2502501" y="643341"/>
                  </a:lnTo>
                  <a:lnTo>
                    <a:pt x="2478087" y="605173"/>
                  </a:lnTo>
                  <a:lnTo>
                    <a:pt x="2452445" y="567891"/>
                  </a:lnTo>
                  <a:lnTo>
                    <a:pt x="2425601" y="531525"/>
                  </a:lnTo>
                  <a:lnTo>
                    <a:pt x="2397584" y="496102"/>
                  </a:lnTo>
                  <a:lnTo>
                    <a:pt x="2368424" y="461651"/>
                  </a:lnTo>
                  <a:lnTo>
                    <a:pt x="2338149" y="428202"/>
                  </a:lnTo>
                  <a:lnTo>
                    <a:pt x="2306787" y="395782"/>
                  </a:lnTo>
                  <a:lnTo>
                    <a:pt x="2274367" y="364420"/>
                  </a:lnTo>
                  <a:lnTo>
                    <a:pt x="2240917" y="334144"/>
                  </a:lnTo>
                  <a:lnTo>
                    <a:pt x="2206467" y="304984"/>
                  </a:lnTo>
                  <a:lnTo>
                    <a:pt x="2171044" y="276968"/>
                  </a:lnTo>
                  <a:lnTo>
                    <a:pt x="2134677" y="250124"/>
                  </a:lnTo>
                  <a:lnTo>
                    <a:pt x="2097396" y="224481"/>
                  </a:lnTo>
                  <a:lnTo>
                    <a:pt x="2059227" y="200068"/>
                  </a:lnTo>
                  <a:lnTo>
                    <a:pt x="2020201" y="176913"/>
                  </a:lnTo>
                  <a:lnTo>
                    <a:pt x="1980346" y="155044"/>
                  </a:lnTo>
                  <a:lnTo>
                    <a:pt x="1939689" y="134491"/>
                  </a:lnTo>
                  <a:lnTo>
                    <a:pt x="1898260" y="115282"/>
                  </a:lnTo>
                  <a:lnTo>
                    <a:pt x="1856088" y="97445"/>
                  </a:lnTo>
                  <a:lnTo>
                    <a:pt x="1813200" y="81009"/>
                  </a:lnTo>
                  <a:lnTo>
                    <a:pt x="1769626" y="66003"/>
                  </a:lnTo>
                  <a:lnTo>
                    <a:pt x="1725395" y="52456"/>
                  </a:lnTo>
                  <a:lnTo>
                    <a:pt x="1680533" y="40395"/>
                  </a:lnTo>
                  <a:lnTo>
                    <a:pt x="1635071" y="29849"/>
                  </a:lnTo>
                  <a:lnTo>
                    <a:pt x="1589037" y="20847"/>
                  </a:lnTo>
                  <a:lnTo>
                    <a:pt x="1542459" y="13418"/>
                  </a:lnTo>
                  <a:lnTo>
                    <a:pt x="1495367" y="7591"/>
                  </a:lnTo>
                  <a:lnTo>
                    <a:pt x="1447788" y="3392"/>
                  </a:lnTo>
                  <a:lnTo>
                    <a:pt x="1399751" y="852"/>
                  </a:lnTo>
                  <a:lnTo>
                    <a:pt x="1351284" y="0"/>
                  </a:lnTo>
                </a:path>
              </a:pathLst>
            </a:custGeom>
            <a:ln w="19049">
              <a:solidFill>
                <a:srgbClr val="20829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1608987" y="1503905"/>
            <a:ext cx="2000885" cy="10998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ctr" marL="12065" marR="5080">
              <a:lnSpc>
                <a:spcPts val="2100"/>
              </a:lnSpc>
              <a:spcBef>
                <a:spcPts val="219"/>
              </a:spcBef>
            </a:pPr>
            <a:r>
              <a:rPr dirty="0" sz="1800" spc="60" b="1">
                <a:solidFill>
                  <a:srgbClr val="5CE1E6"/>
                </a:solidFill>
                <a:latin typeface="Arial"/>
                <a:cs typeface="Arial"/>
              </a:rPr>
              <a:t>DIGITALISATION </a:t>
            </a:r>
            <a:r>
              <a:rPr dirty="0" sz="1800" spc="-10" b="1">
                <a:solidFill>
                  <a:srgbClr val="5CE1E6"/>
                </a:solidFill>
                <a:latin typeface="Arial"/>
                <a:cs typeface="Arial"/>
              </a:rPr>
              <a:t>INCREASES </a:t>
            </a:r>
            <a:r>
              <a:rPr dirty="0" sz="1800" spc="10" b="1">
                <a:solidFill>
                  <a:srgbClr val="5CE1E6"/>
                </a:solidFill>
                <a:latin typeface="Arial"/>
                <a:cs typeface="Arial"/>
              </a:rPr>
              <a:t>EFFICIENCY</a:t>
            </a:r>
            <a:r>
              <a:rPr dirty="0" sz="1800" spc="55" b="1">
                <a:solidFill>
                  <a:srgbClr val="5CE1E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CE1E6"/>
                </a:solidFill>
                <a:latin typeface="Arial"/>
                <a:cs typeface="Arial"/>
              </a:rPr>
              <a:t>AND </a:t>
            </a:r>
            <a:r>
              <a:rPr dirty="0" sz="1800" spc="-10" b="1">
                <a:solidFill>
                  <a:srgbClr val="5CE1E6"/>
                </a:solidFill>
                <a:latin typeface="Arial"/>
                <a:cs typeface="Arial"/>
              </a:rPr>
              <a:t>TRANSPARENCY.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8816421" y="7039650"/>
            <a:ext cx="3161665" cy="3161665"/>
            <a:chOff x="8816421" y="7039650"/>
            <a:chExt cx="3161665" cy="3161665"/>
          </a:xfrm>
        </p:grpSpPr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16421" y="7039650"/>
              <a:ext cx="3161569" cy="3161569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9098778" y="7231825"/>
              <a:ext cx="2703195" cy="2703195"/>
            </a:xfrm>
            <a:custGeom>
              <a:avLst/>
              <a:gdLst/>
              <a:ahLst/>
              <a:cxnLst/>
              <a:rect l="l" t="t" r="r" b="b"/>
              <a:pathLst>
                <a:path w="2703195" h="2703195">
                  <a:moveTo>
                    <a:pt x="1351346" y="2702693"/>
                  </a:moveTo>
                  <a:lnTo>
                    <a:pt x="1302878" y="2701840"/>
                  </a:lnTo>
                  <a:lnTo>
                    <a:pt x="1254839" y="2699300"/>
                  </a:lnTo>
                  <a:lnTo>
                    <a:pt x="1207257" y="2695101"/>
                  </a:lnTo>
                  <a:lnTo>
                    <a:pt x="1160162" y="2689273"/>
                  </a:lnTo>
                  <a:lnTo>
                    <a:pt x="1113583" y="2681844"/>
                  </a:lnTo>
                  <a:lnTo>
                    <a:pt x="1067546" y="2672842"/>
                  </a:lnTo>
                  <a:lnTo>
                    <a:pt x="1022082" y="2662296"/>
                  </a:lnTo>
                  <a:lnTo>
                    <a:pt x="977219" y="2650234"/>
                  </a:lnTo>
                  <a:lnTo>
                    <a:pt x="932985" y="2636686"/>
                  </a:lnTo>
                  <a:lnTo>
                    <a:pt x="889409" y="2621679"/>
                  </a:lnTo>
                  <a:lnTo>
                    <a:pt x="846520" y="2605243"/>
                  </a:lnTo>
                  <a:lnTo>
                    <a:pt x="804345" y="2587405"/>
                  </a:lnTo>
                  <a:lnTo>
                    <a:pt x="762915" y="2568195"/>
                  </a:lnTo>
                  <a:lnTo>
                    <a:pt x="722256" y="2547641"/>
                  </a:lnTo>
                  <a:lnTo>
                    <a:pt x="682399" y="2525772"/>
                  </a:lnTo>
                  <a:lnTo>
                    <a:pt x="643371" y="2502615"/>
                  </a:lnTo>
                  <a:lnTo>
                    <a:pt x="605201" y="2478201"/>
                  </a:lnTo>
                  <a:lnTo>
                    <a:pt x="567917" y="2452557"/>
                  </a:lnTo>
                  <a:lnTo>
                    <a:pt x="531549" y="2425712"/>
                  </a:lnTo>
                  <a:lnTo>
                    <a:pt x="496125" y="2397694"/>
                  </a:lnTo>
                  <a:lnTo>
                    <a:pt x="461672" y="2368533"/>
                  </a:lnTo>
                  <a:lnTo>
                    <a:pt x="428221" y="2338256"/>
                  </a:lnTo>
                  <a:lnTo>
                    <a:pt x="395800" y="2306893"/>
                  </a:lnTo>
                  <a:lnTo>
                    <a:pt x="364436" y="2274471"/>
                  </a:lnTo>
                  <a:lnTo>
                    <a:pt x="334160" y="2241020"/>
                  </a:lnTo>
                  <a:lnTo>
                    <a:pt x="304998" y="2206568"/>
                  </a:lnTo>
                  <a:lnTo>
                    <a:pt x="276981" y="2171143"/>
                  </a:lnTo>
                  <a:lnTo>
                    <a:pt x="250136" y="2134775"/>
                  </a:lnTo>
                  <a:lnTo>
                    <a:pt x="224491" y="2097492"/>
                  </a:lnTo>
                  <a:lnTo>
                    <a:pt x="200077" y="2059322"/>
                  </a:lnTo>
                  <a:lnTo>
                    <a:pt x="176921" y="2020294"/>
                  </a:lnTo>
                  <a:lnTo>
                    <a:pt x="155051" y="1980436"/>
                  </a:lnTo>
                  <a:lnTo>
                    <a:pt x="134497" y="1939778"/>
                  </a:lnTo>
                  <a:lnTo>
                    <a:pt x="115287" y="1898347"/>
                  </a:lnTo>
                  <a:lnTo>
                    <a:pt x="97450" y="1856173"/>
                  </a:lnTo>
                  <a:lnTo>
                    <a:pt x="81013" y="1813283"/>
                  </a:lnTo>
                  <a:lnTo>
                    <a:pt x="66006" y="1769708"/>
                  </a:lnTo>
                  <a:lnTo>
                    <a:pt x="52458" y="1725474"/>
                  </a:lnTo>
                  <a:lnTo>
                    <a:pt x="40397" y="1680610"/>
                  </a:lnTo>
                  <a:lnTo>
                    <a:pt x="29850" y="1635146"/>
                  </a:lnTo>
                  <a:lnTo>
                    <a:pt x="20848" y="1589110"/>
                  </a:lnTo>
                  <a:lnTo>
                    <a:pt x="13419" y="1542530"/>
                  </a:lnTo>
                  <a:lnTo>
                    <a:pt x="7591" y="1495435"/>
                  </a:lnTo>
                  <a:lnTo>
                    <a:pt x="3392" y="1447854"/>
                  </a:lnTo>
                  <a:lnTo>
                    <a:pt x="853" y="1399815"/>
                  </a:lnTo>
                  <a:lnTo>
                    <a:pt x="0" y="1351346"/>
                  </a:lnTo>
                  <a:lnTo>
                    <a:pt x="853" y="1302878"/>
                  </a:lnTo>
                  <a:lnTo>
                    <a:pt x="3392" y="1254838"/>
                  </a:lnTo>
                  <a:lnTo>
                    <a:pt x="7591" y="1207257"/>
                  </a:lnTo>
                  <a:lnTo>
                    <a:pt x="13419" y="1160162"/>
                  </a:lnTo>
                  <a:lnTo>
                    <a:pt x="20848" y="1113582"/>
                  </a:lnTo>
                  <a:lnTo>
                    <a:pt x="29850" y="1067546"/>
                  </a:lnTo>
                  <a:lnTo>
                    <a:pt x="40397" y="1022082"/>
                  </a:lnTo>
                  <a:lnTo>
                    <a:pt x="52458" y="977219"/>
                  </a:lnTo>
                  <a:lnTo>
                    <a:pt x="66006" y="932985"/>
                  </a:lnTo>
                  <a:lnTo>
                    <a:pt x="81013" y="889409"/>
                  </a:lnTo>
                  <a:lnTo>
                    <a:pt x="97450" y="846519"/>
                  </a:lnTo>
                  <a:lnTo>
                    <a:pt x="115287" y="804345"/>
                  </a:lnTo>
                  <a:lnTo>
                    <a:pt x="134497" y="762914"/>
                  </a:lnTo>
                  <a:lnTo>
                    <a:pt x="155051" y="722256"/>
                  </a:lnTo>
                  <a:lnTo>
                    <a:pt x="176921" y="682398"/>
                  </a:lnTo>
                  <a:lnTo>
                    <a:pt x="200077" y="643370"/>
                  </a:lnTo>
                  <a:lnTo>
                    <a:pt x="224491" y="605200"/>
                  </a:lnTo>
                  <a:lnTo>
                    <a:pt x="250136" y="567917"/>
                  </a:lnTo>
                  <a:lnTo>
                    <a:pt x="276981" y="531549"/>
                  </a:lnTo>
                  <a:lnTo>
                    <a:pt x="304998" y="496124"/>
                  </a:lnTo>
                  <a:lnTo>
                    <a:pt x="334160" y="461672"/>
                  </a:lnTo>
                  <a:lnTo>
                    <a:pt x="364436" y="428221"/>
                  </a:lnTo>
                  <a:lnTo>
                    <a:pt x="395800" y="395800"/>
                  </a:lnTo>
                  <a:lnTo>
                    <a:pt x="428221" y="364436"/>
                  </a:lnTo>
                  <a:lnTo>
                    <a:pt x="461672" y="334160"/>
                  </a:lnTo>
                  <a:lnTo>
                    <a:pt x="496125" y="304998"/>
                  </a:lnTo>
                  <a:lnTo>
                    <a:pt x="531549" y="276981"/>
                  </a:lnTo>
                  <a:lnTo>
                    <a:pt x="567917" y="250135"/>
                  </a:lnTo>
                  <a:lnTo>
                    <a:pt x="605201" y="224491"/>
                  </a:lnTo>
                  <a:lnTo>
                    <a:pt x="643371" y="200077"/>
                  </a:lnTo>
                  <a:lnTo>
                    <a:pt x="682399" y="176921"/>
                  </a:lnTo>
                  <a:lnTo>
                    <a:pt x="722256" y="155051"/>
                  </a:lnTo>
                  <a:lnTo>
                    <a:pt x="762915" y="134497"/>
                  </a:lnTo>
                  <a:lnTo>
                    <a:pt x="804345" y="115287"/>
                  </a:lnTo>
                  <a:lnTo>
                    <a:pt x="846520" y="97450"/>
                  </a:lnTo>
                  <a:lnTo>
                    <a:pt x="889409" y="81013"/>
                  </a:lnTo>
                  <a:lnTo>
                    <a:pt x="932985" y="66006"/>
                  </a:lnTo>
                  <a:lnTo>
                    <a:pt x="977219" y="52458"/>
                  </a:lnTo>
                  <a:lnTo>
                    <a:pt x="1022082" y="40396"/>
                  </a:lnTo>
                  <a:lnTo>
                    <a:pt x="1067546" y="29850"/>
                  </a:lnTo>
                  <a:lnTo>
                    <a:pt x="1113583" y="20848"/>
                  </a:lnTo>
                  <a:lnTo>
                    <a:pt x="1160162" y="13419"/>
                  </a:lnTo>
                  <a:lnTo>
                    <a:pt x="1207257" y="7591"/>
                  </a:lnTo>
                  <a:lnTo>
                    <a:pt x="1254839" y="3392"/>
                  </a:lnTo>
                  <a:lnTo>
                    <a:pt x="1302878" y="853"/>
                  </a:lnTo>
                  <a:lnTo>
                    <a:pt x="1351346" y="0"/>
                  </a:lnTo>
                  <a:lnTo>
                    <a:pt x="1399815" y="853"/>
                  </a:lnTo>
                  <a:lnTo>
                    <a:pt x="1447854" y="3392"/>
                  </a:lnTo>
                  <a:lnTo>
                    <a:pt x="1495435" y="7591"/>
                  </a:lnTo>
                  <a:lnTo>
                    <a:pt x="1542530" y="13419"/>
                  </a:lnTo>
                  <a:lnTo>
                    <a:pt x="1589110" y="20848"/>
                  </a:lnTo>
                  <a:lnTo>
                    <a:pt x="1635147" y="29850"/>
                  </a:lnTo>
                  <a:lnTo>
                    <a:pt x="1680611" y="40396"/>
                  </a:lnTo>
                  <a:lnTo>
                    <a:pt x="1725474" y="52458"/>
                  </a:lnTo>
                  <a:lnTo>
                    <a:pt x="1769708" y="66006"/>
                  </a:lnTo>
                  <a:lnTo>
                    <a:pt x="1813284" y="81013"/>
                  </a:lnTo>
                  <a:lnTo>
                    <a:pt x="1856173" y="97450"/>
                  </a:lnTo>
                  <a:lnTo>
                    <a:pt x="1898348" y="115287"/>
                  </a:lnTo>
                  <a:lnTo>
                    <a:pt x="1939778" y="134497"/>
                  </a:lnTo>
                  <a:lnTo>
                    <a:pt x="1980437" y="155051"/>
                  </a:lnTo>
                  <a:lnTo>
                    <a:pt x="2020294" y="176921"/>
                  </a:lnTo>
                  <a:lnTo>
                    <a:pt x="2059322" y="200077"/>
                  </a:lnTo>
                  <a:lnTo>
                    <a:pt x="2097492" y="224491"/>
                  </a:lnTo>
                  <a:lnTo>
                    <a:pt x="2134776" y="250135"/>
                  </a:lnTo>
                  <a:lnTo>
                    <a:pt x="2171144" y="276981"/>
                  </a:lnTo>
                  <a:lnTo>
                    <a:pt x="2206568" y="304998"/>
                  </a:lnTo>
                  <a:lnTo>
                    <a:pt x="2241020" y="334160"/>
                  </a:lnTo>
                  <a:lnTo>
                    <a:pt x="2274472" y="364436"/>
                  </a:lnTo>
                  <a:lnTo>
                    <a:pt x="2306893" y="395800"/>
                  </a:lnTo>
                  <a:lnTo>
                    <a:pt x="2338257" y="428221"/>
                  </a:lnTo>
                  <a:lnTo>
                    <a:pt x="2368533" y="461672"/>
                  </a:lnTo>
                  <a:lnTo>
                    <a:pt x="2397695" y="496124"/>
                  </a:lnTo>
                  <a:lnTo>
                    <a:pt x="2425712" y="531549"/>
                  </a:lnTo>
                  <a:lnTo>
                    <a:pt x="2452558" y="567917"/>
                  </a:lnTo>
                  <a:lnTo>
                    <a:pt x="2478202" y="605200"/>
                  </a:lnTo>
                  <a:lnTo>
                    <a:pt x="2502616" y="643370"/>
                  </a:lnTo>
                  <a:lnTo>
                    <a:pt x="2525772" y="682398"/>
                  </a:lnTo>
                  <a:lnTo>
                    <a:pt x="2547642" y="722256"/>
                  </a:lnTo>
                  <a:lnTo>
                    <a:pt x="2568196" y="762914"/>
                  </a:lnTo>
                  <a:lnTo>
                    <a:pt x="2587406" y="804345"/>
                  </a:lnTo>
                  <a:lnTo>
                    <a:pt x="2605243" y="846519"/>
                  </a:lnTo>
                  <a:lnTo>
                    <a:pt x="2621680" y="889409"/>
                  </a:lnTo>
                  <a:lnTo>
                    <a:pt x="2636687" y="932985"/>
                  </a:lnTo>
                  <a:lnTo>
                    <a:pt x="2650235" y="977219"/>
                  </a:lnTo>
                  <a:lnTo>
                    <a:pt x="2662297" y="1022082"/>
                  </a:lnTo>
                  <a:lnTo>
                    <a:pt x="2672843" y="1067546"/>
                  </a:lnTo>
                  <a:lnTo>
                    <a:pt x="2681845" y="1113582"/>
                  </a:lnTo>
                  <a:lnTo>
                    <a:pt x="2689274" y="1160162"/>
                  </a:lnTo>
                  <a:lnTo>
                    <a:pt x="2695102" y="1207257"/>
                  </a:lnTo>
                  <a:lnTo>
                    <a:pt x="2699301" y="1254838"/>
                  </a:lnTo>
                  <a:lnTo>
                    <a:pt x="2701841" y="1302878"/>
                  </a:lnTo>
                  <a:lnTo>
                    <a:pt x="2702694" y="1351346"/>
                  </a:lnTo>
                  <a:lnTo>
                    <a:pt x="2701841" y="1399815"/>
                  </a:lnTo>
                  <a:lnTo>
                    <a:pt x="2699301" y="1447854"/>
                  </a:lnTo>
                  <a:lnTo>
                    <a:pt x="2695102" y="1495435"/>
                  </a:lnTo>
                  <a:lnTo>
                    <a:pt x="2689274" y="1542530"/>
                  </a:lnTo>
                  <a:lnTo>
                    <a:pt x="2681845" y="1589110"/>
                  </a:lnTo>
                  <a:lnTo>
                    <a:pt x="2672843" y="1635146"/>
                  </a:lnTo>
                  <a:lnTo>
                    <a:pt x="2662297" y="1680610"/>
                  </a:lnTo>
                  <a:lnTo>
                    <a:pt x="2650235" y="1725474"/>
                  </a:lnTo>
                  <a:lnTo>
                    <a:pt x="2636687" y="1769708"/>
                  </a:lnTo>
                  <a:lnTo>
                    <a:pt x="2621680" y="1813283"/>
                  </a:lnTo>
                  <a:lnTo>
                    <a:pt x="2605243" y="1856173"/>
                  </a:lnTo>
                  <a:lnTo>
                    <a:pt x="2587406" y="1898347"/>
                  </a:lnTo>
                  <a:lnTo>
                    <a:pt x="2568196" y="1939778"/>
                  </a:lnTo>
                  <a:lnTo>
                    <a:pt x="2547642" y="1980436"/>
                  </a:lnTo>
                  <a:lnTo>
                    <a:pt x="2525772" y="2020294"/>
                  </a:lnTo>
                  <a:lnTo>
                    <a:pt x="2502616" y="2059322"/>
                  </a:lnTo>
                  <a:lnTo>
                    <a:pt x="2478202" y="2097492"/>
                  </a:lnTo>
                  <a:lnTo>
                    <a:pt x="2452558" y="2134775"/>
                  </a:lnTo>
                  <a:lnTo>
                    <a:pt x="2425712" y="2171143"/>
                  </a:lnTo>
                  <a:lnTo>
                    <a:pt x="2397695" y="2206568"/>
                  </a:lnTo>
                  <a:lnTo>
                    <a:pt x="2368533" y="2241020"/>
                  </a:lnTo>
                  <a:lnTo>
                    <a:pt x="2338257" y="2274471"/>
                  </a:lnTo>
                  <a:lnTo>
                    <a:pt x="2306893" y="2306893"/>
                  </a:lnTo>
                  <a:lnTo>
                    <a:pt x="2274472" y="2338256"/>
                  </a:lnTo>
                  <a:lnTo>
                    <a:pt x="2241020" y="2368533"/>
                  </a:lnTo>
                  <a:lnTo>
                    <a:pt x="2206568" y="2397694"/>
                  </a:lnTo>
                  <a:lnTo>
                    <a:pt x="2171144" y="2425712"/>
                  </a:lnTo>
                  <a:lnTo>
                    <a:pt x="2134776" y="2452557"/>
                  </a:lnTo>
                  <a:lnTo>
                    <a:pt x="2097492" y="2478201"/>
                  </a:lnTo>
                  <a:lnTo>
                    <a:pt x="2059322" y="2502615"/>
                  </a:lnTo>
                  <a:lnTo>
                    <a:pt x="2020294" y="2525772"/>
                  </a:lnTo>
                  <a:lnTo>
                    <a:pt x="1980437" y="2547641"/>
                  </a:lnTo>
                  <a:lnTo>
                    <a:pt x="1939778" y="2568195"/>
                  </a:lnTo>
                  <a:lnTo>
                    <a:pt x="1898348" y="2587405"/>
                  </a:lnTo>
                  <a:lnTo>
                    <a:pt x="1856173" y="2605243"/>
                  </a:lnTo>
                  <a:lnTo>
                    <a:pt x="1813284" y="2621679"/>
                  </a:lnTo>
                  <a:lnTo>
                    <a:pt x="1769708" y="2636686"/>
                  </a:lnTo>
                  <a:lnTo>
                    <a:pt x="1725474" y="2650234"/>
                  </a:lnTo>
                  <a:lnTo>
                    <a:pt x="1680611" y="2662296"/>
                  </a:lnTo>
                  <a:lnTo>
                    <a:pt x="1635147" y="2672842"/>
                  </a:lnTo>
                  <a:lnTo>
                    <a:pt x="1589110" y="2681844"/>
                  </a:lnTo>
                  <a:lnTo>
                    <a:pt x="1542530" y="2689273"/>
                  </a:lnTo>
                  <a:lnTo>
                    <a:pt x="1495435" y="2695101"/>
                  </a:lnTo>
                  <a:lnTo>
                    <a:pt x="1447854" y="2699300"/>
                  </a:lnTo>
                  <a:lnTo>
                    <a:pt x="1399815" y="2701840"/>
                  </a:lnTo>
                  <a:lnTo>
                    <a:pt x="1351346" y="2702693"/>
                  </a:lnTo>
                  <a:close/>
                </a:path>
              </a:pathLst>
            </a:custGeom>
            <a:solidFill>
              <a:srgbClr val="003C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098777" y="7231825"/>
              <a:ext cx="2703195" cy="2703195"/>
            </a:xfrm>
            <a:custGeom>
              <a:avLst/>
              <a:gdLst/>
              <a:ahLst/>
              <a:cxnLst/>
              <a:rect l="l" t="t" r="r" b="b"/>
              <a:pathLst>
                <a:path w="2703195" h="2703195">
                  <a:moveTo>
                    <a:pt x="1351284" y="0"/>
                  </a:moveTo>
                  <a:lnTo>
                    <a:pt x="1302818" y="852"/>
                  </a:lnTo>
                  <a:lnTo>
                    <a:pt x="1254781" y="3392"/>
                  </a:lnTo>
                  <a:lnTo>
                    <a:pt x="1207202" y="7591"/>
                  </a:lnTo>
                  <a:lnTo>
                    <a:pt x="1160109" y="13418"/>
                  </a:lnTo>
                  <a:lnTo>
                    <a:pt x="1113531" y="20847"/>
                  </a:lnTo>
                  <a:lnTo>
                    <a:pt x="1067497" y="29849"/>
                  </a:lnTo>
                  <a:lnTo>
                    <a:pt x="1022035" y="40395"/>
                  </a:lnTo>
                  <a:lnTo>
                    <a:pt x="977174" y="52456"/>
                  </a:lnTo>
                  <a:lnTo>
                    <a:pt x="932942" y="66003"/>
                  </a:lnTo>
                  <a:lnTo>
                    <a:pt x="889368" y="81009"/>
                  </a:lnTo>
                  <a:lnTo>
                    <a:pt x="846481" y="97445"/>
                  </a:lnTo>
                  <a:lnTo>
                    <a:pt x="804308" y="115282"/>
                  </a:lnTo>
                  <a:lnTo>
                    <a:pt x="762879" y="134491"/>
                  </a:lnTo>
                  <a:lnTo>
                    <a:pt x="722223" y="155044"/>
                  </a:lnTo>
                  <a:lnTo>
                    <a:pt x="682367" y="176913"/>
                  </a:lnTo>
                  <a:lnTo>
                    <a:pt x="643341" y="200068"/>
                  </a:lnTo>
                  <a:lnTo>
                    <a:pt x="605173" y="224481"/>
                  </a:lnTo>
                  <a:lnTo>
                    <a:pt x="567891" y="250124"/>
                  </a:lnTo>
                  <a:lnTo>
                    <a:pt x="531525" y="276968"/>
                  </a:lnTo>
                  <a:lnTo>
                    <a:pt x="496102" y="304984"/>
                  </a:lnTo>
                  <a:lnTo>
                    <a:pt x="461651" y="334144"/>
                  </a:lnTo>
                  <a:lnTo>
                    <a:pt x="428202" y="364420"/>
                  </a:lnTo>
                  <a:lnTo>
                    <a:pt x="395782" y="395782"/>
                  </a:lnTo>
                  <a:lnTo>
                    <a:pt x="364420" y="428202"/>
                  </a:lnTo>
                  <a:lnTo>
                    <a:pt x="334144" y="461651"/>
                  </a:lnTo>
                  <a:lnTo>
                    <a:pt x="304984" y="496102"/>
                  </a:lnTo>
                  <a:lnTo>
                    <a:pt x="276968" y="531525"/>
                  </a:lnTo>
                  <a:lnTo>
                    <a:pt x="250124" y="567891"/>
                  </a:lnTo>
                  <a:lnTo>
                    <a:pt x="224481" y="605173"/>
                  </a:lnTo>
                  <a:lnTo>
                    <a:pt x="200068" y="643341"/>
                  </a:lnTo>
                  <a:lnTo>
                    <a:pt x="176913" y="682367"/>
                  </a:lnTo>
                  <a:lnTo>
                    <a:pt x="155044" y="722223"/>
                  </a:lnTo>
                  <a:lnTo>
                    <a:pt x="134491" y="762879"/>
                  </a:lnTo>
                  <a:lnTo>
                    <a:pt x="115282" y="804308"/>
                  </a:lnTo>
                  <a:lnTo>
                    <a:pt x="97445" y="846481"/>
                  </a:lnTo>
                  <a:lnTo>
                    <a:pt x="81009" y="889368"/>
                  </a:lnTo>
                  <a:lnTo>
                    <a:pt x="66003" y="932942"/>
                  </a:lnTo>
                  <a:lnTo>
                    <a:pt x="52456" y="977174"/>
                  </a:lnTo>
                  <a:lnTo>
                    <a:pt x="40395" y="1022035"/>
                  </a:lnTo>
                  <a:lnTo>
                    <a:pt x="29849" y="1067497"/>
                  </a:lnTo>
                  <a:lnTo>
                    <a:pt x="20847" y="1113531"/>
                  </a:lnTo>
                  <a:lnTo>
                    <a:pt x="13418" y="1160109"/>
                  </a:lnTo>
                  <a:lnTo>
                    <a:pt x="7591" y="1207202"/>
                  </a:lnTo>
                  <a:lnTo>
                    <a:pt x="3392" y="1254781"/>
                  </a:lnTo>
                  <a:lnTo>
                    <a:pt x="852" y="1302818"/>
                  </a:lnTo>
                  <a:lnTo>
                    <a:pt x="0" y="1351284"/>
                  </a:lnTo>
                  <a:lnTo>
                    <a:pt x="852" y="1399751"/>
                  </a:lnTo>
                  <a:lnTo>
                    <a:pt x="3392" y="1447788"/>
                  </a:lnTo>
                  <a:lnTo>
                    <a:pt x="7591" y="1495367"/>
                  </a:lnTo>
                  <a:lnTo>
                    <a:pt x="13418" y="1542459"/>
                  </a:lnTo>
                  <a:lnTo>
                    <a:pt x="20847" y="1589037"/>
                  </a:lnTo>
                  <a:lnTo>
                    <a:pt x="29849" y="1635071"/>
                  </a:lnTo>
                  <a:lnTo>
                    <a:pt x="40395" y="1680533"/>
                  </a:lnTo>
                  <a:lnTo>
                    <a:pt x="52456" y="1725395"/>
                  </a:lnTo>
                  <a:lnTo>
                    <a:pt x="66003" y="1769626"/>
                  </a:lnTo>
                  <a:lnTo>
                    <a:pt x="81009" y="1813200"/>
                  </a:lnTo>
                  <a:lnTo>
                    <a:pt x="97445" y="1856088"/>
                  </a:lnTo>
                  <a:lnTo>
                    <a:pt x="115282" y="1898260"/>
                  </a:lnTo>
                  <a:lnTo>
                    <a:pt x="134491" y="1939689"/>
                  </a:lnTo>
                  <a:lnTo>
                    <a:pt x="155044" y="1980346"/>
                  </a:lnTo>
                  <a:lnTo>
                    <a:pt x="176913" y="2020201"/>
                  </a:lnTo>
                  <a:lnTo>
                    <a:pt x="200068" y="2059227"/>
                  </a:lnTo>
                  <a:lnTo>
                    <a:pt x="224481" y="2097396"/>
                  </a:lnTo>
                  <a:lnTo>
                    <a:pt x="250124" y="2134677"/>
                  </a:lnTo>
                  <a:lnTo>
                    <a:pt x="276968" y="2171044"/>
                  </a:lnTo>
                  <a:lnTo>
                    <a:pt x="304984" y="2206467"/>
                  </a:lnTo>
                  <a:lnTo>
                    <a:pt x="334144" y="2240917"/>
                  </a:lnTo>
                  <a:lnTo>
                    <a:pt x="364420" y="2274367"/>
                  </a:lnTo>
                  <a:lnTo>
                    <a:pt x="395782" y="2306787"/>
                  </a:lnTo>
                  <a:lnTo>
                    <a:pt x="428202" y="2338149"/>
                  </a:lnTo>
                  <a:lnTo>
                    <a:pt x="461651" y="2368424"/>
                  </a:lnTo>
                  <a:lnTo>
                    <a:pt x="496102" y="2397584"/>
                  </a:lnTo>
                  <a:lnTo>
                    <a:pt x="531525" y="2425601"/>
                  </a:lnTo>
                  <a:lnTo>
                    <a:pt x="567891" y="2452445"/>
                  </a:lnTo>
                  <a:lnTo>
                    <a:pt x="605173" y="2478087"/>
                  </a:lnTo>
                  <a:lnTo>
                    <a:pt x="643341" y="2502501"/>
                  </a:lnTo>
                  <a:lnTo>
                    <a:pt x="682367" y="2525656"/>
                  </a:lnTo>
                  <a:lnTo>
                    <a:pt x="722223" y="2547524"/>
                  </a:lnTo>
                  <a:lnTo>
                    <a:pt x="762879" y="2568077"/>
                  </a:lnTo>
                  <a:lnTo>
                    <a:pt x="804308" y="2587287"/>
                  </a:lnTo>
                  <a:lnTo>
                    <a:pt x="846481" y="2605123"/>
                  </a:lnTo>
                  <a:lnTo>
                    <a:pt x="889368" y="2621559"/>
                  </a:lnTo>
                  <a:lnTo>
                    <a:pt x="932942" y="2636565"/>
                  </a:lnTo>
                  <a:lnTo>
                    <a:pt x="977174" y="2650113"/>
                  </a:lnTo>
                  <a:lnTo>
                    <a:pt x="1022035" y="2662174"/>
                  </a:lnTo>
                  <a:lnTo>
                    <a:pt x="1067497" y="2672720"/>
                  </a:lnTo>
                  <a:lnTo>
                    <a:pt x="1113531" y="2681721"/>
                  </a:lnTo>
                  <a:lnTo>
                    <a:pt x="1160109" y="2689150"/>
                  </a:lnTo>
                  <a:lnTo>
                    <a:pt x="1207202" y="2694978"/>
                  </a:lnTo>
                  <a:lnTo>
                    <a:pt x="1254781" y="2699176"/>
                  </a:lnTo>
                  <a:lnTo>
                    <a:pt x="1302818" y="2701716"/>
                  </a:lnTo>
                  <a:lnTo>
                    <a:pt x="1351284" y="2702569"/>
                  </a:lnTo>
                  <a:lnTo>
                    <a:pt x="1399751" y="2701716"/>
                  </a:lnTo>
                  <a:lnTo>
                    <a:pt x="1447788" y="2699176"/>
                  </a:lnTo>
                  <a:lnTo>
                    <a:pt x="1495367" y="2694978"/>
                  </a:lnTo>
                  <a:lnTo>
                    <a:pt x="1542459" y="2689150"/>
                  </a:lnTo>
                  <a:lnTo>
                    <a:pt x="1589037" y="2681721"/>
                  </a:lnTo>
                  <a:lnTo>
                    <a:pt x="1635071" y="2672720"/>
                  </a:lnTo>
                  <a:lnTo>
                    <a:pt x="1680533" y="2662174"/>
                  </a:lnTo>
                  <a:lnTo>
                    <a:pt x="1725395" y="2650113"/>
                  </a:lnTo>
                  <a:lnTo>
                    <a:pt x="1769626" y="2636565"/>
                  </a:lnTo>
                  <a:lnTo>
                    <a:pt x="1813200" y="2621559"/>
                  </a:lnTo>
                  <a:lnTo>
                    <a:pt x="1856088" y="2605123"/>
                  </a:lnTo>
                  <a:lnTo>
                    <a:pt x="1898260" y="2587287"/>
                  </a:lnTo>
                  <a:lnTo>
                    <a:pt x="1939689" y="2568077"/>
                  </a:lnTo>
                  <a:lnTo>
                    <a:pt x="1980346" y="2547524"/>
                  </a:lnTo>
                  <a:lnTo>
                    <a:pt x="2020201" y="2525656"/>
                  </a:lnTo>
                  <a:lnTo>
                    <a:pt x="2059227" y="2502501"/>
                  </a:lnTo>
                  <a:lnTo>
                    <a:pt x="2097396" y="2478087"/>
                  </a:lnTo>
                  <a:lnTo>
                    <a:pt x="2134677" y="2452445"/>
                  </a:lnTo>
                  <a:lnTo>
                    <a:pt x="2171044" y="2425601"/>
                  </a:lnTo>
                  <a:lnTo>
                    <a:pt x="2206467" y="2397584"/>
                  </a:lnTo>
                  <a:lnTo>
                    <a:pt x="2240917" y="2368424"/>
                  </a:lnTo>
                  <a:lnTo>
                    <a:pt x="2274367" y="2338149"/>
                  </a:lnTo>
                  <a:lnTo>
                    <a:pt x="2306787" y="2306787"/>
                  </a:lnTo>
                  <a:lnTo>
                    <a:pt x="2338149" y="2274367"/>
                  </a:lnTo>
                  <a:lnTo>
                    <a:pt x="2368424" y="2240917"/>
                  </a:lnTo>
                  <a:lnTo>
                    <a:pt x="2397584" y="2206467"/>
                  </a:lnTo>
                  <a:lnTo>
                    <a:pt x="2425601" y="2171044"/>
                  </a:lnTo>
                  <a:lnTo>
                    <a:pt x="2452445" y="2134677"/>
                  </a:lnTo>
                  <a:lnTo>
                    <a:pt x="2478087" y="2097396"/>
                  </a:lnTo>
                  <a:lnTo>
                    <a:pt x="2502501" y="2059227"/>
                  </a:lnTo>
                  <a:lnTo>
                    <a:pt x="2525656" y="2020201"/>
                  </a:lnTo>
                  <a:lnTo>
                    <a:pt x="2547524" y="1980346"/>
                  </a:lnTo>
                  <a:lnTo>
                    <a:pt x="2568077" y="1939689"/>
                  </a:lnTo>
                  <a:lnTo>
                    <a:pt x="2587287" y="1898260"/>
                  </a:lnTo>
                  <a:lnTo>
                    <a:pt x="2605123" y="1856088"/>
                  </a:lnTo>
                  <a:lnTo>
                    <a:pt x="2621559" y="1813200"/>
                  </a:lnTo>
                  <a:lnTo>
                    <a:pt x="2636565" y="1769626"/>
                  </a:lnTo>
                  <a:lnTo>
                    <a:pt x="2650113" y="1725395"/>
                  </a:lnTo>
                  <a:lnTo>
                    <a:pt x="2662174" y="1680533"/>
                  </a:lnTo>
                  <a:lnTo>
                    <a:pt x="2672720" y="1635071"/>
                  </a:lnTo>
                  <a:lnTo>
                    <a:pt x="2681721" y="1589037"/>
                  </a:lnTo>
                  <a:lnTo>
                    <a:pt x="2689150" y="1542459"/>
                  </a:lnTo>
                  <a:lnTo>
                    <a:pt x="2694978" y="1495367"/>
                  </a:lnTo>
                  <a:lnTo>
                    <a:pt x="2699176" y="1447788"/>
                  </a:lnTo>
                  <a:lnTo>
                    <a:pt x="2701716" y="1399751"/>
                  </a:lnTo>
                  <a:lnTo>
                    <a:pt x="2702569" y="1351284"/>
                  </a:lnTo>
                  <a:lnTo>
                    <a:pt x="2701716" y="1302818"/>
                  </a:lnTo>
                  <a:lnTo>
                    <a:pt x="2699176" y="1254781"/>
                  </a:lnTo>
                  <a:lnTo>
                    <a:pt x="2694978" y="1207202"/>
                  </a:lnTo>
                  <a:lnTo>
                    <a:pt x="2689150" y="1160109"/>
                  </a:lnTo>
                  <a:lnTo>
                    <a:pt x="2681721" y="1113531"/>
                  </a:lnTo>
                  <a:lnTo>
                    <a:pt x="2672720" y="1067497"/>
                  </a:lnTo>
                  <a:lnTo>
                    <a:pt x="2662174" y="1022035"/>
                  </a:lnTo>
                  <a:lnTo>
                    <a:pt x="2650113" y="977174"/>
                  </a:lnTo>
                  <a:lnTo>
                    <a:pt x="2636565" y="932942"/>
                  </a:lnTo>
                  <a:lnTo>
                    <a:pt x="2621559" y="889368"/>
                  </a:lnTo>
                  <a:lnTo>
                    <a:pt x="2605123" y="846481"/>
                  </a:lnTo>
                  <a:lnTo>
                    <a:pt x="2587287" y="804308"/>
                  </a:lnTo>
                  <a:lnTo>
                    <a:pt x="2568077" y="762879"/>
                  </a:lnTo>
                  <a:lnTo>
                    <a:pt x="2547524" y="722223"/>
                  </a:lnTo>
                  <a:lnTo>
                    <a:pt x="2525656" y="682367"/>
                  </a:lnTo>
                  <a:lnTo>
                    <a:pt x="2502501" y="643341"/>
                  </a:lnTo>
                  <a:lnTo>
                    <a:pt x="2478087" y="605173"/>
                  </a:lnTo>
                  <a:lnTo>
                    <a:pt x="2452445" y="567891"/>
                  </a:lnTo>
                  <a:lnTo>
                    <a:pt x="2425601" y="531525"/>
                  </a:lnTo>
                  <a:lnTo>
                    <a:pt x="2397584" y="496102"/>
                  </a:lnTo>
                  <a:lnTo>
                    <a:pt x="2368424" y="461651"/>
                  </a:lnTo>
                  <a:lnTo>
                    <a:pt x="2338149" y="428202"/>
                  </a:lnTo>
                  <a:lnTo>
                    <a:pt x="2306787" y="395782"/>
                  </a:lnTo>
                  <a:lnTo>
                    <a:pt x="2274367" y="364420"/>
                  </a:lnTo>
                  <a:lnTo>
                    <a:pt x="2240917" y="334144"/>
                  </a:lnTo>
                  <a:lnTo>
                    <a:pt x="2206467" y="304984"/>
                  </a:lnTo>
                  <a:lnTo>
                    <a:pt x="2171044" y="276968"/>
                  </a:lnTo>
                  <a:lnTo>
                    <a:pt x="2134677" y="250124"/>
                  </a:lnTo>
                  <a:lnTo>
                    <a:pt x="2097396" y="224481"/>
                  </a:lnTo>
                  <a:lnTo>
                    <a:pt x="2059227" y="200068"/>
                  </a:lnTo>
                  <a:lnTo>
                    <a:pt x="2020201" y="176913"/>
                  </a:lnTo>
                  <a:lnTo>
                    <a:pt x="1980346" y="155044"/>
                  </a:lnTo>
                  <a:lnTo>
                    <a:pt x="1939689" y="134491"/>
                  </a:lnTo>
                  <a:lnTo>
                    <a:pt x="1898260" y="115282"/>
                  </a:lnTo>
                  <a:lnTo>
                    <a:pt x="1856088" y="97445"/>
                  </a:lnTo>
                  <a:lnTo>
                    <a:pt x="1813200" y="81009"/>
                  </a:lnTo>
                  <a:lnTo>
                    <a:pt x="1769626" y="66003"/>
                  </a:lnTo>
                  <a:lnTo>
                    <a:pt x="1725395" y="52456"/>
                  </a:lnTo>
                  <a:lnTo>
                    <a:pt x="1680533" y="40395"/>
                  </a:lnTo>
                  <a:lnTo>
                    <a:pt x="1635071" y="29849"/>
                  </a:lnTo>
                  <a:lnTo>
                    <a:pt x="1589037" y="20847"/>
                  </a:lnTo>
                  <a:lnTo>
                    <a:pt x="1542459" y="13418"/>
                  </a:lnTo>
                  <a:lnTo>
                    <a:pt x="1495367" y="7591"/>
                  </a:lnTo>
                  <a:lnTo>
                    <a:pt x="1447788" y="3392"/>
                  </a:lnTo>
                  <a:lnTo>
                    <a:pt x="1399751" y="852"/>
                  </a:lnTo>
                  <a:lnTo>
                    <a:pt x="1351284" y="0"/>
                  </a:lnTo>
                </a:path>
              </a:pathLst>
            </a:custGeom>
            <a:ln w="19049">
              <a:solidFill>
                <a:srgbClr val="20829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9425413" y="7992637"/>
            <a:ext cx="2049780" cy="10998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ctr" marL="12700" marR="5080">
              <a:lnSpc>
                <a:spcPts val="2100"/>
              </a:lnSpc>
              <a:spcBef>
                <a:spcPts val="219"/>
              </a:spcBef>
            </a:pPr>
            <a:r>
              <a:rPr dirty="0" sz="1800" spc="65" b="1">
                <a:solidFill>
                  <a:srgbClr val="5CE1E6"/>
                </a:solidFill>
                <a:latin typeface="Arial"/>
                <a:cs typeface="Arial"/>
              </a:rPr>
              <a:t>A</a:t>
            </a:r>
            <a:r>
              <a:rPr dirty="0" sz="1800" spc="-180" b="1">
                <a:solidFill>
                  <a:srgbClr val="5CE1E6"/>
                </a:solidFill>
                <a:latin typeface="Arial"/>
                <a:cs typeface="Arial"/>
              </a:rPr>
              <a:t> </a:t>
            </a:r>
            <a:r>
              <a:rPr dirty="0" sz="1800" spc="-70" b="1">
                <a:solidFill>
                  <a:srgbClr val="5CE1E6"/>
                </a:solidFill>
                <a:latin typeface="Arial"/>
                <a:cs typeface="Arial"/>
              </a:rPr>
              <a:t>TOOL</a:t>
            </a:r>
            <a:r>
              <a:rPr dirty="0" sz="1800" spc="-175" b="1">
                <a:solidFill>
                  <a:srgbClr val="5CE1E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CE1E6"/>
                </a:solidFill>
                <a:latin typeface="Arial"/>
                <a:cs typeface="Arial"/>
              </a:rPr>
              <a:t>FOR </a:t>
            </a:r>
            <a:r>
              <a:rPr dirty="0" sz="1800" spc="-10" b="1">
                <a:solidFill>
                  <a:srgbClr val="5CE1E6"/>
                </a:solidFill>
                <a:latin typeface="Arial"/>
                <a:cs typeface="Arial"/>
              </a:rPr>
              <a:t>MODERNISATION, </a:t>
            </a:r>
            <a:r>
              <a:rPr dirty="0" sz="1800" spc="-25" b="1">
                <a:solidFill>
                  <a:srgbClr val="5CE1E6"/>
                </a:solidFill>
                <a:latin typeface="Arial"/>
                <a:cs typeface="Arial"/>
              </a:rPr>
              <a:t>NOT </a:t>
            </a:r>
            <a:r>
              <a:rPr dirty="0" sz="1800" spc="-10" b="1">
                <a:solidFill>
                  <a:srgbClr val="5CE1E6"/>
                </a:solidFill>
                <a:latin typeface="Arial"/>
                <a:cs typeface="Arial"/>
              </a:rPr>
              <a:t>BUREAUCRACY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111445" y="3628826"/>
            <a:ext cx="358775" cy="195580"/>
          </a:xfrm>
          <a:custGeom>
            <a:avLst/>
            <a:gdLst/>
            <a:ahLst/>
            <a:cxnLst/>
            <a:rect l="l" t="t" r="r" b="b"/>
            <a:pathLst>
              <a:path w="358775" h="195579">
                <a:moveTo>
                  <a:pt x="0" y="20447"/>
                </a:moveTo>
                <a:lnTo>
                  <a:pt x="0" y="16286"/>
                </a:lnTo>
                <a:lnTo>
                  <a:pt x="0" y="12109"/>
                </a:lnTo>
                <a:lnTo>
                  <a:pt x="1589" y="7948"/>
                </a:lnTo>
                <a:lnTo>
                  <a:pt x="4784" y="4769"/>
                </a:lnTo>
                <a:lnTo>
                  <a:pt x="10172" y="1192"/>
                </a:lnTo>
                <a:lnTo>
                  <a:pt x="16301" y="0"/>
                </a:lnTo>
                <a:lnTo>
                  <a:pt x="22431" y="1192"/>
                </a:lnTo>
                <a:lnTo>
                  <a:pt x="27819" y="4769"/>
                </a:lnTo>
                <a:lnTo>
                  <a:pt x="179228" y="156178"/>
                </a:lnTo>
                <a:lnTo>
                  <a:pt x="330652" y="4769"/>
                </a:lnTo>
                <a:lnTo>
                  <a:pt x="336040" y="1192"/>
                </a:lnTo>
                <a:lnTo>
                  <a:pt x="342170" y="0"/>
                </a:lnTo>
                <a:lnTo>
                  <a:pt x="348300" y="1192"/>
                </a:lnTo>
                <a:lnTo>
                  <a:pt x="353687" y="4769"/>
                </a:lnTo>
                <a:lnTo>
                  <a:pt x="357264" y="10156"/>
                </a:lnTo>
                <a:lnTo>
                  <a:pt x="358456" y="16286"/>
                </a:lnTo>
                <a:lnTo>
                  <a:pt x="357264" y="22416"/>
                </a:lnTo>
                <a:lnTo>
                  <a:pt x="353687" y="27803"/>
                </a:lnTo>
                <a:lnTo>
                  <a:pt x="190745" y="190745"/>
                </a:lnTo>
                <a:lnTo>
                  <a:pt x="185358" y="194322"/>
                </a:lnTo>
                <a:lnTo>
                  <a:pt x="179228" y="195514"/>
                </a:lnTo>
                <a:lnTo>
                  <a:pt x="173098" y="194322"/>
                </a:lnTo>
                <a:lnTo>
                  <a:pt x="167710" y="190745"/>
                </a:lnTo>
                <a:lnTo>
                  <a:pt x="1589" y="24624"/>
                </a:lnTo>
                <a:lnTo>
                  <a:pt x="0" y="204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28700" y="3263882"/>
            <a:ext cx="6405245" cy="0"/>
          </a:xfrm>
          <a:custGeom>
            <a:avLst/>
            <a:gdLst/>
            <a:ahLst/>
            <a:cxnLst/>
            <a:rect l="l" t="t" r="r" b="b"/>
            <a:pathLst>
              <a:path w="6405245" h="0">
                <a:moveTo>
                  <a:pt x="0" y="0"/>
                </a:moveTo>
                <a:lnTo>
                  <a:pt x="6404724" y="0"/>
                </a:lnTo>
              </a:path>
            </a:pathLst>
          </a:custGeom>
          <a:ln w="9524">
            <a:solidFill>
              <a:srgbClr val="2082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7902" rIns="0" bIns="0" rtlCol="0" vert="horz">
            <a:spAutoFit/>
          </a:bodyPr>
          <a:lstStyle/>
          <a:p>
            <a:pPr marL="193040" marR="5080">
              <a:lnSpc>
                <a:spcPct val="70900"/>
              </a:lnSpc>
              <a:spcBef>
                <a:spcPts val="3204"/>
              </a:spcBef>
            </a:pPr>
            <a:r>
              <a:rPr dirty="0"/>
              <a:t>DIGITALISATION</a:t>
            </a:r>
            <a:r>
              <a:rPr dirty="0" spc="1135"/>
              <a:t> </a:t>
            </a:r>
            <a:r>
              <a:rPr dirty="0" spc="335"/>
              <a:t>OF</a:t>
            </a:r>
            <a:r>
              <a:rPr dirty="0" spc="1145"/>
              <a:t> </a:t>
            </a:r>
            <a:r>
              <a:rPr dirty="0" spc="365"/>
              <a:t>PUBLIC </a:t>
            </a:r>
            <a:r>
              <a:rPr dirty="0" spc="70"/>
              <a:t>ADMINISTRATION</a:t>
            </a:r>
            <a:r>
              <a:rPr dirty="0" spc="925"/>
              <a:t> </a:t>
            </a:r>
            <a:r>
              <a:rPr dirty="0" spc="290"/>
              <a:t>SERVICES</a:t>
            </a:r>
            <a:r>
              <a:rPr dirty="0" spc="925"/>
              <a:t> </a:t>
            </a:r>
            <a:r>
              <a:rPr dirty="0" spc="1100"/>
              <a:t>- </a:t>
            </a:r>
            <a:r>
              <a:rPr dirty="0" spc="310"/>
              <a:t>OPEN</a:t>
            </a:r>
            <a:r>
              <a:rPr dirty="0" spc="910"/>
              <a:t> </a:t>
            </a:r>
            <a:r>
              <a:rPr dirty="0" spc="844"/>
              <a:t>CALL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305162" y="4235928"/>
            <a:ext cx="17820640" cy="5390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30" b="1">
                <a:solidFill>
                  <a:srgbClr val="5CE1E6"/>
                </a:solidFill>
                <a:latin typeface="Arial"/>
                <a:cs typeface="Arial"/>
              </a:rPr>
              <a:t>ELIGIBLE</a:t>
            </a:r>
            <a:r>
              <a:rPr dirty="0" sz="2500" spc="-220" b="1">
                <a:solidFill>
                  <a:srgbClr val="5CE1E6"/>
                </a:solidFill>
                <a:latin typeface="Arial"/>
                <a:cs typeface="Arial"/>
              </a:rPr>
              <a:t> </a:t>
            </a:r>
            <a:r>
              <a:rPr dirty="0" sz="2500" spc="120" b="1">
                <a:solidFill>
                  <a:srgbClr val="5CE1E6"/>
                </a:solidFill>
                <a:latin typeface="Arial"/>
                <a:cs typeface="Arial"/>
              </a:rPr>
              <a:t>ACTIVITIES</a:t>
            </a:r>
            <a:endParaRPr sz="2500">
              <a:latin typeface="Arial"/>
              <a:cs typeface="Arial"/>
            </a:endParaRPr>
          </a:p>
          <a:p>
            <a:pPr marL="12700" marR="7282815">
              <a:lnSpc>
                <a:spcPct val="116500"/>
              </a:lnSpc>
              <a:spcBef>
                <a:spcPts val="2345"/>
              </a:spcBef>
            </a:pPr>
            <a:r>
              <a:rPr dirty="0" sz="2200" spc="-55" b="1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90" b="1">
                <a:solidFill>
                  <a:srgbClr val="FFFFFF"/>
                </a:solidFill>
                <a:latin typeface="Arial"/>
                <a:cs typeface="Arial"/>
              </a:rPr>
              <a:t>e-</a:t>
            </a:r>
            <a:r>
              <a:rPr dirty="0" sz="2200" spc="-70" b="1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70" b="1">
                <a:solidFill>
                  <a:srgbClr val="FFFFFF"/>
                </a:solidFill>
                <a:latin typeface="Arial"/>
                <a:cs typeface="Arial"/>
              </a:rPr>
              <a:t>covering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5" b="1">
                <a:solidFill>
                  <a:srgbClr val="FFFFFF"/>
                </a:solidFill>
                <a:latin typeface="Arial"/>
                <a:cs typeface="Arial"/>
              </a:rPr>
              <a:t>entire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5" b="1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90" b="1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event </a:t>
            </a:r>
            <a:r>
              <a:rPr dirty="0" sz="2200" spc="-55" b="1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114" b="1">
                <a:solidFill>
                  <a:srgbClr val="FFFFFF"/>
                </a:solidFill>
                <a:latin typeface="Arial"/>
                <a:cs typeface="Arial"/>
              </a:rPr>
              <a:t>m-</a:t>
            </a:r>
            <a:r>
              <a:rPr dirty="0" sz="2200" spc="-70" b="1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70" b="1">
                <a:solidFill>
                  <a:srgbClr val="FFFFFF"/>
                </a:solidFill>
                <a:latin typeface="Arial"/>
                <a:cs typeface="Arial"/>
              </a:rPr>
              <a:t>covering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5" b="1">
                <a:solidFill>
                  <a:srgbClr val="FFFFFF"/>
                </a:solidFill>
                <a:latin typeface="Arial"/>
                <a:cs typeface="Arial"/>
              </a:rPr>
              <a:t>entire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5" b="1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90" b="1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event </a:t>
            </a:r>
            <a:r>
              <a:rPr dirty="0" sz="2200" spc="-55" b="1">
                <a:solidFill>
                  <a:srgbClr val="FFFFFF"/>
                </a:solidFill>
                <a:latin typeface="Arial"/>
                <a:cs typeface="Arial"/>
              </a:rPr>
              <a:t>Significant</a:t>
            </a:r>
            <a:r>
              <a:rPr dirty="0" sz="22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40" b="1">
                <a:solidFill>
                  <a:srgbClr val="FFFFFF"/>
                </a:solidFill>
                <a:latin typeface="Arial"/>
                <a:cs typeface="Arial"/>
              </a:rPr>
              <a:t>upgrade</a:t>
            </a:r>
            <a:r>
              <a:rPr dirty="0" sz="22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70" b="1">
                <a:solidFill>
                  <a:srgbClr val="FFFFFF"/>
                </a:solidFill>
                <a:latin typeface="Arial"/>
                <a:cs typeface="Arial"/>
              </a:rPr>
              <a:t>existing</a:t>
            </a:r>
            <a:r>
              <a:rPr dirty="0" sz="22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90" b="1">
                <a:solidFill>
                  <a:srgbClr val="FFFFFF"/>
                </a:solidFill>
                <a:latin typeface="Arial"/>
                <a:cs typeface="Arial"/>
              </a:rPr>
              <a:t>e-</a:t>
            </a:r>
            <a:r>
              <a:rPr dirty="0" sz="2200" spc="-70" b="1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dirty="0" sz="22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70" b="1">
                <a:solidFill>
                  <a:srgbClr val="FFFFFF"/>
                </a:solidFill>
                <a:latin typeface="Arial"/>
                <a:cs typeface="Arial"/>
              </a:rPr>
              <a:t>covering</a:t>
            </a:r>
            <a:r>
              <a:rPr dirty="0" sz="22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5" b="1">
                <a:solidFill>
                  <a:srgbClr val="FFFFFF"/>
                </a:solidFill>
                <a:latin typeface="Arial"/>
                <a:cs typeface="Arial"/>
              </a:rPr>
              <a:t>entire</a:t>
            </a:r>
            <a:r>
              <a:rPr dirty="0" sz="22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5" b="1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dirty="0" sz="22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2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90" b="1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dirty="0" sz="22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event </a:t>
            </a:r>
            <a:r>
              <a:rPr dirty="0" sz="2200" spc="-55" b="1">
                <a:solidFill>
                  <a:srgbClr val="FFFFFF"/>
                </a:solidFill>
                <a:latin typeface="Arial"/>
                <a:cs typeface="Arial"/>
              </a:rPr>
              <a:t>Significant</a:t>
            </a:r>
            <a:r>
              <a:rPr dirty="0" sz="22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40" b="1">
                <a:solidFill>
                  <a:srgbClr val="FFFFFF"/>
                </a:solidFill>
                <a:latin typeface="Arial"/>
                <a:cs typeface="Arial"/>
              </a:rPr>
              <a:t>upgrade</a:t>
            </a:r>
            <a:r>
              <a:rPr dirty="0" sz="22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70" b="1">
                <a:solidFill>
                  <a:srgbClr val="FFFFFF"/>
                </a:solidFill>
                <a:latin typeface="Arial"/>
                <a:cs typeface="Arial"/>
              </a:rPr>
              <a:t>existing</a:t>
            </a:r>
            <a:r>
              <a:rPr dirty="0" sz="22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114" b="1">
                <a:solidFill>
                  <a:srgbClr val="FFFFFF"/>
                </a:solidFill>
                <a:latin typeface="Arial"/>
                <a:cs typeface="Arial"/>
              </a:rPr>
              <a:t>m-</a:t>
            </a:r>
            <a:r>
              <a:rPr dirty="0" sz="2200" spc="-70" b="1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dirty="0" sz="22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70" b="1">
                <a:solidFill>
                  <a:srgbClr val="FFFFFF"/>
                </a:solidFill>
                <a:latin typeface="Arial"/>
                <a:cs typeface="Arial"/>
              </a:rPr>
              <a:t>covering</a:t>
            </a:r>
            <a:r>
              <a:rPr dirty="0" sz="22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5" b="1">
                <a:solidFill>
                  <a:srgbClr val="FFFFFF"/>
                </a:solidFill>
                <a:latin typeface="Arial"/>
                <a:cs typeface="Arial"/>
              </a:rPr>
              <a:t>entire</a:t>
            </a:r>
            <a:r>
              <a:rPr dirty="0" sz="22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5" b="1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dirty="0" sz="22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2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90" b="1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dirty="0" sz="22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Integration</a:t>
            </a:r>
            <a:r>
              <a:rPr dirty="0" sz="22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45" b="1">
                <a:solidFill>
                  <a:srgbClr val="FFFFFF"/>
                </a:solidFill>
                <a:latin typeface="Arial"/>
                <a:cs typeface="Arial"/>
              </a:rPr>
              <a:t>multiple</a:t>
            </a:r>
            <a:r>
              <a:rPr dirty="0" sz="22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65" b="1">
                <a:solidFill>
                  <a:srgbClr val="FFFFFF"/>
                </a:solidFill>
                <a:latin typeface="Arial"/>
                <a:cs typeface="Arial"/>
              </a:rPr>
              <a:t>simple</a:t>
            </a:r>
            <a:r>
              <a:rPr dirty="0" sz="22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60" b="1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22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70" b="1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dirty="0" sz="22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80" b="1">
                <a:solidFill>
                  <a:srgbClr val="FFFFFF"/>
                </a:solidFill>
                <a:latin typeface="Arial"/>
                <a:cs typeface="Arial"/>
              </a:rPr>
              <a:t>(e-</a:t>
            </a:r>
            <a:r>
              <a:rPr dirty="0" sz="2200" spc="-70" b="1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dirty="0" sz="22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2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114" b="1">
                <a:solidFill>
                  <a:srgbClr val="FFFFFF"/>
                </a:solidFill>
                <a:latin typeface="Arial"/>
                <a:cs typeface="Arial"/>
              </a:rPr>
              <a:t>m-</a:t>
            </a:r>
            <a:r>
              <a:rPr dirty="0" sz="2200" spc="-55" b="1">
                <a:solidFill>
                  <a:srgbClr val="FFFFFF"/>
                </a:solidFill>
                <a:latin typeface="Arial"/>
                <a:cs typeface="Arial"/>
              </a:rPr>
              <a:t>services)</a:t>
            </a:r>
            <a:r>
              <a:rPr dirty="0" sz="22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45" b="1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dirty="0" sz="22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40" b="1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dirty="0" sz="22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5" b="1">
                <a:solidFill>
                  <a:srgbClr val="FFFFFF"/>
                </a:solidFill>
                <a:latin typeface="Arial"/>
                <a:cs typeface="Arial"/>
              </a:rPr>
              <a:t>complex</a:t>
            </a:r>
            <a:r>
              <a:rPr dirty="0" sz="22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endParaRPr sz="2200">
              <a:latin typeface="Arial"/>
              <a:cs typeface="Arial"/>
            </a:endParaRPr>
          </a:p>
          <a:p>
            <a:pPr marL="12700" marR="297815">
              <a:lnSpc>
                <a:spcPct val="116500"/>
              </a:lnSpc>
            </a:pPr>
            <a:r>
              <a:rPr dirty="0" sz="2200" spc="-40" b="1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dirty="0" sz="22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2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70" b="1">
                <a:solidFill>
                  <a:srgbClr val="FFFFFF"/>
                </a:solidFill>
                <a:latin typeface="Arial"/>
                <a:cs typeface="Arial"/>
              </a:rPr>
              <a:t>existing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90" b="1">
                <a:solidFill>
                  <a:srgbClr val="FFFFFF"/>
                </a:solidFill>
                <a:latin typeface="Arial"/>
                <a:cs typeface="Arial"/>
              </a:rPr>
              <a:t>e-</a:t>
            </a:r>
            <a:r>
              <a:rPr dirty="0" sz="2200" spc="-70" b="1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45" b="1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114" b="1">
                <a:solidFill>
                  <a:srgbClr val="FFFFFF"/>
                </a:solidFill>
                <a:latin typeface="Arial"/>
                <a:cs typeface="Arial"/>
              </a:rPr>
              <a:t>m-</a:t>
            </a:r>
            <a:r>
              <a:rPr dirty="0" sz="2200" spc="-70" b="1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dirty="0" sz="22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85" b="1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45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70" b="1">
                <a:solidFill>
                  <a:srgbClr val="FFFFFF"/>
                </a:solidFill>
                <a:latin typeface="Arial"/>
                <a:cs typeface="Arial"/>
              </a:rPr>
              <a:t>existing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5" b="1">
                <a:solidFill>
                  <a:srgbClr val="FFFFFF"/>
                </a:solidFill>
                <a:latin typeface="Arial"/>
                <a:cs typeface="Arial"/>
              </a:rPr>
              <a:t>mobile</a:t>
            </a:r>
            <a:r>
              <a:rPr dirty="0" sz="22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45" b="1">
                <a:solidFill>
                  <a:srgbClr val="FFFFFF"/>
                </a:solidFill>
                <a:latin typeface="Arial"/>
                <a:cs typeface="Arial"/>
              </a:rPr>
              <a:t>platforms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5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70" b="1">
                <a:solidFill>
                  <a:srgbClr val="FFFFFF"/>
                </a:solidFill>
                <a:latin typeface="Arial"/>
                <a:cs typeface="Arial"/>
              </a:rPr>
              <a:t>applicationsdeveloped</a:t>
            </a:r>
            <a:r>
              <a:rPr dirty="0" sz="22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 b="1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 b="1">
                <a:solidFill>
                  <a:srgbClr val="FFFFFF"/>
                </a:solidFill>
                <a:latin typeface="Arial"/>
                <a:cs typeface="Arial"/>
              </a:rPr>
              <a:t>State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FFFF"/>
                </a:solidFill>
                <a:latin typeface="Arial"/>
                <a:cs typeface="Arial"/>
              </a:rPr>
              <a:t>Infrastructure,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0" b="1">
                <a:solidFill>
                  <a:srgbClr val="FFFFFF"/>
                </a:solidFill>
                <a:latin typeface="Arial"/>
                <a:cs typeface="Arial"/>
              </a:rPr>
              <a:t>enhance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90" b="1">
                <a:solidFill>
                  <a:srgbClr val="FFFFFF"/>
                </a:solidFill>
                <a:latin typeface="Arial"/>
                <a:cs typeface="Arial"/>
              </a:rPr>
              <a:t>citizens’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60" b="1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mobility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16500"/>
              </a:lnSpc>
            </a:pPr>
            <a:r>
              <a:rPr dirty="0" sz="2200" spc="-55" b="1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dirty="0" sz="22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60" b="1">
                <a:solidFill>
                  <a:srgbClr val="FFFFFF"/>
                </a:solidFill>
                <a:latin typeface="Arial"/>
                <a:cs typeface="Arial"/>
              </a:rPr>
              <a:t>measures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5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90" b="1">
                <a:solidFill>
                  <a:srgbClr val="FFFFFF"/>
                </a:solidFill>
                <a:latin typeface="Arial"/>
                <a:cs typeface="Arial"/>
              </a:rPr>
              <a:t>solutions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65" b="1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5" b="1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5" b="1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45" b="1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5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0" b="1">
                <a:solidFill>
                  <a:srgbClr val="FFFFFF"/>
                </a:solidFill>
                <a:latin typeface="Arial"/>
                <a:cs typeface="Arial"/>
              </a:rPr>
              <a:t>reduce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60" b="1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45" b="1">
                <a:solidFill>
                  <a:srgbClr val="FFFFFF"/>
                </a:solidFill>
                <a:latin typeface="Arial"/>
                <a:cs typeface="Arial"/>
              </a:rPr>
              <a:t>cyberattackson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60" b="1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90" b="1">
                <a:solidFill>
                  <a:srgbClr val="FFFFFF"/>
                </a:solidFill>
                <a:latin typeface="Arial"/>
                <a:cs typeface="Arial"/>
              </a:rPr>
              <a:t>e-</a:t>
            </a:r>
            <a:r>
              <a:rPr dirty="0" sz="2200" spc="-70" b="1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200" spc="114" b="1">
                <a:solidFill>
                  <a:srgbClr val="FFFFFF"/>
                </a:solidFill>
                <a:latin typeface="Arial"/>
                <a:cs typeface="Arial"/>
              </a:rPr>
              <a:t>m-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2200">
              <a:latin typeface="Arial"/>
              <a:cs typeface="Arial"/>
            </a:endParaRPr>
          </a:p>
          <a:p>
            <a:pPr marL="12700" marR="4873625">
              <a:lnSpc>
                <a:spcPct val="116500"/>
              </a:lnSpc>
            </a:pPr>
            <a:r>
              <a:rPr dirty="0" sz="2200" spc="-65" b="1">
                <a:solidFill>
                  <a:srgbClr val="FFFFFF"/>
                </a:solidFill>
                <a:latin typeface="Arial"/>
                <a:cs typeface="Arial"/>
              </a:rPr>
              <a:t>Preparation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5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70" b="1">
                <a:solidFill>
                  <a:srgbClr val="FFFFFF"/>
                </a:solidFill>
                <a:latin typeface="Arial"/>
                <a:cs typeface="Arial"/>
              </a:rPr>
              <a:t>delivery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60" b="1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0" b="1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40" b="1">
                <a:solidFill>
                  <a:srgbClr val="FFFFFF"/>
                </a:solidFill>
                <a:latin typeface="Arial"/>
                <a:cs typeface="Arial"/>
              </a:rPr>
              <a:t>related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90" b="1">
                <a:solidFill>
                  <a:srgbClr val="FFFFFF"/>
                </a:solidFill>
                <a:latin typeface="Arial"/>
                <a:cs typeface="Arial"/>
              </a:rPr>
              <a:t>e-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service/m-</a:t>
            </a:r>
            <a:r>
              <a:rPr dirty="0" sz="2200" spc="-55" b="1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5" b="1">
                <a:solidFill>
                  <a:srgbClr val="FFFFFF"/>
                </a:solidFill>
                <a:latin typeface="Arial"/>
                <a:cs typeface="Arial"/>
              </a:rPr>
              <a:t>covered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 b="1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project </a:t>
            </a:r>
            <a:r>
              <a:rPr dirty="0" sz="2200" spc="-50" b="1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5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80" b="1">
                <a:solidFill>
                  <a:srgbClr val="FFFFFF"/>
                </a:solidFill>
                <a:latin typeface="Arial"/>
                <a:cs typeface="Arial"/>
              </a:rPr>
              <a:t>visibility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0" b="1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5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45" b="1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75" b="1">
                <a:solidFill>
                  <a:srgbClr val="FFFFFF"/>
                </a:solidFill>
                <a:latin typeface="Arial"/>
                <a:cs typeface="Arial"/>
              </a:rPr>
              <a:t>horizontal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principles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2200" spc="-50" b="1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dirty="0" sz="22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5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60" b="1">
                <a:solidFill>
                  <a:srgbClr val="FFFFFF"/>
                </a:solidFill>
                <a:latin typeface="Arial"/>
                <a:cs typeface="Arial"/>
              </a:rPr>
              <a:t>preparation</a:t>
            </a:r>
            <a:r>
              <a:rPr dirty="0" sz="22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5" b="1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80" b="1">
                <a:solidFill>
                  <a:srgbClr val="FFFFFF"/>
                </a:solidFill>
                <a:latin typeface="Arial"/>
                <a:cs typeface="Arial"/>
              </a:rPr>
              <a:t>proposal</a:t>
            </a:r>
            <a:r>
              <a:rPr dirty="0" sz="22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(where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applicable)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3025" y="193407"/>
            <a:ext cx="13623290" cy="1958339"/>
          </a:xfrm>
          <a:prstGeom prst="rect"/>
        </p:spPr>
        <p:txBody>
          <a:bodyPr wrap="square" lIns="0" tIns="342900" rIns="0" bIns="0" rtlCol="0" vert="horz">
            <a:spAutoFit/>
          </a:bodyPr>
          <a:lstStyle/>
          <a:p>
            <a:pPr marL="12700" marR="5080">
              <a:lnSpc>
                <a:spcPct val="71000"/>
              </a:lnSpc>
              <a:spcBef>
                <a:spcPts val="2700"/>
              </a:spcBef>
            </a:pPr>
            <a:r>
              <a:rPr dirty="0" sz="7400"/>
              <a:t>DIGITALISATION</a:t>
            </a:r>
            <a:r>
              <a:rPr dirty="0" sz="7400" spc="1050"/>
              <a:t> </a:t>
            </a:r>
            <a:r>
              <a:rPr dirty="0" sz="7400" spc="280"/>
              <a:t>OF</a:t>
            </a:r>
            <a:r>
              <a:rPr dirty="0" sz="7400" spc="1055"/>
              <a:t> </a:t>
            </a:r>
            <a:r>
              <a:rPr dirty="0" sz="7400" spc="310"/>
              <a:t>PUBLIC </a:t>
            </a:r>
            <a:r>
              <a:rPr dirty="0" sz="7400" spc="75"/>
              <a:t>ADMINISTRATION</a:t>
            </a:r>
            <a:r>
              <a:rPr dirty="0" sz="7400" spc="760"/>
              <a:t> </a:t>
            </a:r>
            <a:r>
              <a:rPr dirty="0" sz="7400" spc="235"/>
              <a:t>SERVICES</a:t>
            </a:r>
            <a:endParaRPr sz="7400"/>
          </a:p>
        </p:txBody>
      </p:sp>
      <p:sp>
        <p:nvSpPr>
          <p:cNvPr id="3" name="object 3" descr=""/>
          <p:cNvSpPr txBox="1"/>
          <p:nvPr/>
        </p:nvSpPr>
        <p:spPr>
          <a:xfrm>
            <a:off x="623025" y="2447328"/>
            <a:ext cx="15229840" cy="739775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2300" spc="-80" b="1">
                <a:solidFill>
                  <a:srgbClr val="FFFFFF"/>
                </a:solidFill>
                <a:latin typeface="Arial"/>
                <a:cs typeface="Arial"/>
              </a:rPr>
              <a:t>Eligibility</a:t>
            </a:r>
            <a:r>
              <a:rPr dirty="0" sz="23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requirements</a:t>
            </a:r>
            <a:endParaRPr sz="2300">
              <a:latin typeface="Arial"/>
              <a:cs typeface="Arial"/>
            </a:endParaRPr>
          </a:p>
          <a:p>
            <a:pPr marL="12700" marR="662305">
              <a:lnSpc>
                <a:spcPct val="116799"/>
              </a:lnSpc>
            </a:pP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300" spc="-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5" b="1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50" b="1">
                <a:solidFill>
                  <a:srgbClr val="FFFFFF"/>
                </a:solidFill>
                <a:latin typeface="Arial"/>
                <a:cs typeface="Arial"/>
              </a:rPr>
              <a:t>complies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45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5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55" b="1">
                <a:solidFill>
                  <a:srgbClr val="FFFFFF"/>
                </a:solidFill>
                <a:latin typeface="Arial"/>
                <a:cs typeface="Arial"/>
              </a:rPr>
              <a:t>“Do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45" b="1">
                <a:solidFill>
                  <a:srgbClr val="FFFFFF"/>
                </a:solidFill>
                <a:latin typeface="Arial"/>
                <a:cs typeface="Arial"/>
              </a:rPr>
              <a:t>Significant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90" b="1">
                <a:solidFill>
                  <a:srgbClr val="FFFFFF"/>
                </a:solidFill>
                <a:latin typeface="Arial"/>
                <a:cs typeface="Arial"/>
              </a:rPr>
              <a:t>Harm”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0" b="1">
                <a:solidFill>
                  <a:srgbClr val="FFFFFF"/>
                </a:solidFill>
                <a:latin typeface="Arial"/>
                <a:cs typeface="Arial"/>
              </a:rPr>
              <a:t>(DNSH)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60" b="1">
                <a:solidFill>
                  <a:srgbClr val="FFFFFF"/>
                </a:solidFill>
                <a:latin typeface="Arial"/>
                <a:cs typeface="Arial"/>
              </a:rPr>
              <a:t>principle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30" b="1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35" b="1">
                <a:solidFill>
                  <a:srgbClr val="FFFFFF"/>
                </a:solidFill>
                <a:latin typeface="Arial"/>
                <a:cs typeface="Arial"/>
              </a:rPr>
              <a:t>Article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125" b="1">
                <a:solidFill>
                  <a:srgbClr val="FFFFFF"/>
                </a:solidFill>
                <a:latin typeface="Arial"/>
                <a:cs typeface="Arial"/>
              </a:rPr>
              <a:t>9(4)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65" b="1">
                <a:solidFill>
                  <a:srgbClr val="FFFFFF"/>
                </a:solidFill>
                <a:latin typeface="Arial"/>
                <a:cs typeface="Arial"/>
              </a:rPr>
              <a:t>Regulation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0" b="1">
                <a:solidFill>
                  <a:srgbClr val="FFFFFF"/>
                </a:solidFill>
                <a:latin typeface="Arial"/>
                <a:cs typeface="Arial"/>
              </a:rPr>
              <a:t>(EU) </a:t>
            </a:r>
            <a:r>
              <a:rPr dirty="0" sz="2300" spc="130" b="1">
                <a:solidFill>
                  <a:srgbClr val="FFFFFF"/>
                </a:solidFill>
                <a:latin typeface="Arial"/>
                <a:cs typeface="Arial"/>
              </a:rPr>
              <a:t>2021/1060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2300" spc="-40" b="1">
                <a:solidFill>
                  <a:srgbClr val="FFFFFF"/>
                </a:solidFill>
                <a:latin typeface="Arial"/>
                <a:cs typeface="Arial"/>
              </a:rPr>
              <a:t>Appropriate</a:t>
            </a:r>
            <a:r>
              <a:rPr dirty="0" sz="2300" spc="-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55" b="1">
                <a:solidFill>
                  <a:srgbClr val="FFFFFF"/>
                </a:solidFill>
                <a:latin typeface="Arial"/>
                <a:cs typeface="Arial"/>
              </a:rPr>
              <a:t>conditions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45" b="1">
                <a:solidFill>
                  <a:srgbClr val="FFFFFF"/>
                </a:solidFill>
                <a:latin typeface="Arial"/>
                <a:cs typeface="Arial"/>
              </a:rPr>
              <a:t>measures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0" b="1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applied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2300" spc="-55" b="1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45" b="1">
                <a:solidFill>
                  <a:srgbClr val="FFFFFF"/>
                </a:solidFill>
                <a:latin typeface="Arial"/>
                <a:cs typeface="Arial"/>
              </a:rPr>
              <a:t>actions</a:t>
            </a:r>
            <a:r>
              <a:rPr dirty="0" sz="23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promote</a:t>
            </a:r>
            <a:r>
              <a:rPr dirty="0" sz="23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5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3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50" b="1">
                <a:solidFill>
                  <a:srgbClr val="FFFFFF"/>
                </a:solidFill>
                <a:latin typeface="Arial"/>
                <a:cs typeface="Arial"/>
              </a:rPr>
              <a:t>transition</a:t>
            </a:r>
            <a:r>
              <a:rPr dirty="0" sz="23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5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3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6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3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60" b="1">
                <a:solidFill>
                  <a:srgbClr val="FFFFFF"/>
                </a:solidFill>
                <a:latin typeface="Arial"/>
                <a:cs typeface="Arial"/>
              </a:rPr>
              <a:t>circular</a:t>
            </a:r>
            <a:r>
              <a:rPr dirty="0" sz="23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75" b="1">
                <a:solidFill>
                  <a:srgbClr val="FFFFFF"/>
                </a:solidFill>
                <a:latin typeface="Arial"/>
                <a:cs typeface="Arial"/>
              </a:rPr>
              <a:t>economy,</a:t>
            </a:r>
            <a:r>
              <a:rPr dirty="0" sz="23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65" b="1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dirty="0" sz="23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FFFFF"/>
                </a:solidFill>
                <a:latin typeface="Arial"/>
                <a:cs typeface="Arial"/>
              </a:rPr>
              <a:t>waste</a:t>
            </a:r>
            <a:r>
              <a:rPr dirty="0" sz="23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50" b="1">
                <a:solidFill>
                  <a:srgbClr val="FFFFFF"/>
                </a:solidFill>
                <a:latin typeface="Arial"/>
                <a:cs typeface="Arial"/>
              </a:rPr>
              <a:t>prevention</a:t>
            </a:r>
            <a:r>
              <a:rPr dirty="0" sz="23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3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recycling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300" spc="-45" b="1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dirty="0" sz="23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ct val="116799"/>
              </a:lnSpc>
              <a:spcBef>
                <a:spcPts val="5"/>
              </a:spcBef>
            </a:pPr>
            <a:r>
              <a:rPr dirty="0" sz="2300" b="1">
                <a:solidFill>
                  <a:srgbClr val="FFFFFF"/>
                </a:solidFill>
                <a:latin typeface="Arial"/>
                <a:cs typeface="Arial"/>
              </a:rPr>
              <a:t>Identification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3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5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3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70" b="1">
                <a:solidFill>
                  <a:srgbClr val="FFFFFF"/>
                </a:solidFill>
                <a:latin typeface="Arial"/>
                <a:cs typeface="Arial"/>
              </a:rPr>
              <a:t>project’s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0" b="1">
                <a:solidFill>
                  <a:srgbClr val="FFFFFF"/>
                </a:solidFill>
                <a:latin typeface="Arial"/>
                <a:cs typeface="Arial"/>
              </a:rPr>
              <a:t>concrete</a:t>
            </a:r>
            <a:r>
              <a:rPr dirty="0" sz="23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40" b="1">
                <a:solidFill>
                  <a:srgbClr val="FFFFFF"/>
                </a:solidFill>
                <a:latin typeface="Arial"/>
                <a:cs typeface="Arial"/>
              </a:rPr>
              <a:t>contribution</a:t>
            </a:r>
            <a:r>
              <a:rPr dirty="0" sz="23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5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3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25" b="1">
                <a:solidFill>
                  <a:srgbClr val="FFFFFF"/>
                </a:solidFill>
                <a:latin typeface="Arial"/>
                <a:cs typeface="Arial"/>
              </a:rPr>
              <a:t>EU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45" b="1">
                <a:solidFill>
                  <a:srgbClr val="FFFFFF"/>
                </a:solidFill>
                <a:latin typeface="Arial"/>
                <a:cs typeface="Arial"/>
              </a:rPr>
              <a:t>objectives</a:t>
            </a:r>
            <a:r>
              <a:rPr dirty="0" sz="23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55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3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30" b="1">
                <a:solidFill>
                  <a:srgbClr val="FFFFFF"/>
                </a:solidFill>
                <a:latin typeface="Arial"/>
                <a:cs typeface="Arial"/>
              </a:rPr>
              <a:t>promoting</a:t>
            </a:r>
            <a:r>
              <a:rPr dirty="0" sz="23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65" b="1">
                <a:solidFill>
                  <a:srgbClr val="FFFFFF"/>
                </a:solidFill>
                <a:latin typeface="Arial"/>
                <a:cs typeface="Arial"/>
              </a:rPr>
              <a:t>sustainable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30" b="1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dirty="0" sz="23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and/or </a:t>
            </a:r>
            <a:r>
              <a:rPr dirty="0" sz="2300" spc="-45" b="1">
                <a:solidFill>
                  <a:srgbClr val="FFFFFF"/>
                </a:solidFill>
                <a:latin typeface="Arial"/>
                <a:cs typeface="Arial"/>
              </a:rPr>
              <a:t>supporting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5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5" b="1">
                <a:solidFill>
                  <a:srgbClr val="FFFFFF"/>
                </a:solidFill>
                <a:latin typeface="Arial"/>
                <a:cs typeface="Arial"/>
              </a:rPr>
              <a:t>green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transition</a:t>
            </a:r>
            <a:endParaRPr sz="2300">
              <a:latin typeface="Arial"/>
              <a:cs typeface="Arial"/>
            </a:endParaRPr>
          </a:p>
          <a:p>
            <a:pPr marL="12700" marR="337820">
              <a:lnSpc>
                <a:spcPct val="116799"/>
              </a:lnSpc>
            </a:pP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3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35" b="1">
                <a:solidFill>
                  <a:srgbClr val="FFFFFF"/>
                </a:solidFill>
                <a:latin typeface="Arial"/>
                <a:cs typeface="Arial"/>
              </a:rPr>
              <a:t>applicant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50" b="1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40" b="1">
                <a:solidFill>
                  <a:srgbClr val="FFFFFF"/>
                </a:solidFill>
                <a:latin typeface="Arial"/>
                <a:cs typeface="Arial"/>
              </a:rPr>
              <a:t>foreseen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55" b="1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40" b="1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40" b="1">
                <a:solidFill>
                  <a:srgbClr val="FFFFFF"/>
                </a:solidFill>
                <a:latin typeface="Arial"/>
                <a:cs typeface="Arial"/>
              </a:rPr>
              <a:t>beyond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55" b="1">
                <a:solidFill>
                  <a:srgbClr val="FFFFFF"/>
                </a:solidFill>
                <a:latin typeface="Arial"/>
                <a:cs typeface="Arial"/>
              </a:rPr>
              <a:t>legal</a:t>
            </a:r>
            <a:r>
              <a:rPr dirty="0" sz="23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90" b="1">
                <a:solidFill>
                  <a:srgbClr val="FFFFFF"/>
                </a:solidFill>
                <a:latin typeface="Arial"/>
                <a:cs typeface="Arial"/>
              </a:rPr>
              <a:t>obligations,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30" b="1">
                <a:solidFill>
                  <a:srgbClr val="FFFFFF"/>
                </a:solidFill>
                <a:latin typeface="Arial"/>
                <a:cs typeface="Arial"/>
              </a:rPr>
              <a:t>contributing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5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60" b="1">
                <a:solidFill>
                  <a:srgbClr val="FFFFFF"/>
                </a:solidFill>
                <a:latin typeface="Arial"/>
                <a:cs typeface="Arial"/>
              </a:rPr>
              <a:t>sustainability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0" b="1">
                <a:solidFill>
                  <a:srgbClr val="FFFFFF"/>
                </a:solidFill>
                <a:latin typeface="Arial"/>
                <a:cs typeface="Arial"/>
              </a:rPr>
              <a:t>green </a:t>
            </a:r>
            <a:r>
              <a:rPr dirty="0" sz="2300" spc="-75" b="1">
                <a:solidFill>
                  <a:srgbClr val="FFFFFF"/>
                </a:solidFill>
                <a:latin typeface="Arial"/>
                <a:cs typeface="Arial"/>
              </a:rPr>
              <a:t>transition,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45" b="1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5" b="1">
                <a:solidFill>
                  <a:srgbClr val="FFFFFF"/>
                </a:solidFill>
                <a:latin typeface="Arial"/>
                <a:cs typeface="Arial"/>
              </a:rPr>
              <a:t>as:</a:t>
            </a:r>
            <a:endParaRPr sz="2300">
              <a:latin typeface="Arial"/>
              <a:cs typeface="Arial"/>
            </a:endParaRPr>
          </a:p>
          <a:p>
            <a:pPr marL="12700" marR="9199880">
              <a:lnSpc>
                <a:spcPct val="116799"/>
              </a:lnSpc>
            </a:pPr>
            <a:r>
              <a:rPr dirty="0" sz="2300" spc="-60" b="1">
                <a:solidFill>
                  <a:srgbClr val="FFFFFF"/>
                </a:solidFill>
                <a:latin typeface="Arial"/>
                <a:cs typeface="Arial"/>
              </a:rPr>
              <a:t>Examples</a:t>
            </a:r>
            <a:r>
              <a:rPr dirty="0" sz="23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3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FFFFF"/>
                </a:solidFill>
                <a:latin typeface="Arial"/>
                <a:cs typeface="Arial"/>
              </a:rPr>
              <a:t>added-</a:t>
            </a:r>
            <a:r>
              <a:rPr dirty="0" sz="2300" spc="-55" b="1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r>
              <a:rPr dirty="0" sz="23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measures: </a:t>
            </a:r>
            <a:r>
              <a:rPr dirty="0" sz="2300" spc="-50" b="1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r>
              <a:rPr dirty="0" sz="23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3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paper</a:t>
            </a:r>
            <a:r>
              <a:rPr dirty="0" sz="23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35" b="1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23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3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75" b="1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dirty="0" sz="23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40" b="1">
                <a:solidFill>
                  <a:srgbClr val="FFFFFF"/>
                </a:solidFill>
                <a:latin typeface="Arial"/>
                <a:cs typeface="Arial"/>
              </a:rPr>
              <a:t>logistics </a:t>
            </a:r>
            <a:r>
              <a:rPr dirty="0" sz="2300" b="1">
                <a:solidFill>
                  <a:srgbClr val="FFFFFF"/>
                </a:solidFill>
                <a:latin typeface="Arial"/>
                <a:cs typeface="Arial"/>
              </a:rPr>
              <a:t>Re-</a:t>
            </a:r>
            <a:r>
              <a:rPr dirty="0" sz="2300" spc="-35" b="1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23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3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23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FFFFF"/>
                </a:solidFill>
                <a:latin typeface="Arial"/>
                <a:cs typeface="Arial"/>
              </a:rPr>
              <a:t>(once-</a:t>
            </a:r>
            <a:r>
              <a:rPr dirty="0" sz="2300" spc="-55" b="1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dirty="0" sz="23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principle)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2300" spc="-35" b="1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interoperability</a:t>
            </a:r>
            <a:endParaRPr sz="2300">
              <a:latin typeface="Arial"/>
              <a:cs typeface="Arial"/>
            </a:endParaRPr>
          </a:p>
          <a:p>
            <a:pPr marL="12700" marR="8434070">
              <a:lnSpc>
                <a:spcPct val="116799"/>
              </a:lnSpc>
            </a:pPr>
            <a:r>
              <a:rPr dirty="0" sz="2300" spc="-25" b="1">
                <a:solidFill>
                  <a:srgbClr val="FFFFFF"/>
                </a:solidFill>
                <a:latin typeface="Arial"/>
                <a:cs typeface="Arial"/>
              </a:rPr>
              <a:t>Modular</a:t>
            </a:r>
            <a:r>
              <a:rPr dirty="0" sz="23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3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long-</a:t>
            </a:r>
            <a:r>
              <a:rPr dirty="0" sz="2300" b="1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dirty="0" sz="23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65" b="1">
                <a:solidFill>
                  <a:srgbClr val="FFFFFF"/>
                </a:solidFill>
                <a:latin typeface="Arial"/>
                <a:cs typeface="Arial"/>
              </a:rPr>
              <a:t>sustainable</a:t>
            </a:r>
            <a:r>
              <a:rPr dirty="0" sz="23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250" b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23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architecture </a:t>
            </a:r>
            <a:r>
              <a:rPr dirty="0" sz="2300" spc="-35" b="1">
                <a:solidFill>
                  <a:srgbClr val="FFFFFF"/>
                </a:solidFill>
                <a:latin typeface="Arial"/>
                <a:cs typeface="Arial"/>
              </a:rPr>
              <a:t>Energy-</a:t>
            </a:r>
            <a:r>
              <a:rPr dirty="0" sz="2300" b="1">
                <a:solidFill>
                  <a:srgbClr val="FFFFFF"/>
                </a:solidFill>
                <a:latin typeface="Arial"/>
                <a:cs typeface="Arial"/>
              </a:rPr>
              <a:t>efficient</a:t>
            </a:r>
            <a:r>
              <a:rPr dirty="0" sz="23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hosting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23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50" b="1">
                <a:solidFill>
                  <a:srgbClr val="FFFFFF"/>
                </a:solidFill>
                <a:latin typeface="Arial"/>
                <a:cs typeface="Arial"/>
              </a:rPr>
              <a:t>analytics</a:t>
            </a:r>
            <a:r>
              <a:rPr dirty="0" sz="2300" spc="-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300" spc="-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50" b="1">
                <a:solidFill>
                  <a:srgbClr val="FFFFFF"/>
                </a:solidFill>
                <a:latin typeface="Arial"/>
                <a:cs typeface="Arial"/>
              </a:rPr>
              <a:t>resource</a:t>
            </a:r>
            <a:r>
              <a:rPr dirty="0" sz="2300" spc="-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optimisation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35725" y="2835257"/>
            <a:ext cx="6405245" cy="0"/>
          </a:xfrm>
          <a:custGeom>
            <a:avLst/>
            <a:gdLst/>
            <a:ahLst/>
            <a:cxnLst/>
            <a:rect l="l" t="t" r="r" b="b"/>
            <a:pathLst>
              <a:path w="6405245" h="0">
                <a:moveTo>
                  <a:pt x="0" y="0"/>
                </a:moveTo>
                <a:lnTo>
                  <a:pt x="6404724" y="0"/>
                </a:lnTo>
              </a:path>
            </a:pathLst>
          </a:custGeom>
          <a:ln w="9524">
            <a:solidFill>
              <a:srgbClr val="2082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528" y="445528"/>
            <a:ext cx="17658080" cy="131699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450" spc="210"/>
              <a:t>OTHER</a:t>
            </a:r>
            <a:r>
              <a:rPr dirty="0" sz="8450" spc="869"/>
              <a:t> </a:t>
            </a:r>
            <a:r>
              <a:rPr dirty="0" sz="8450" spc="145"/>
              <a:t>FUNDING</a:t>
            </a:r>
            <a:r>
              <a:rPr dirty="0" sz="8450" spc="880"/>
              <a:t> </a:t>
            </a:r>
            <a:r>
              <a:rPr dirty="0" sz="8450" spc="150"/>
              <a:t>POSSIBILITIES</a:t>
            </a:r>
            <a:endParaRPr sz="8450"/>
          </a:p>
        </p:txBody>
      </p:sp>
      <p:sp>
        <p:nvSpPr>
          <p:cNvPr id="4" name="object 4" descr=""/>
          <p:cNvSpPr txBox="1"/>
          <p:nvPr/>
        </p:nvSpPr>
        <p:spPr>
          <a:xfrm>
            <a:off x="623025" y="2950406"/>
            <a:ext cx="15303500" cy="6732905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1800" spc="-90" b="1">
                <a:solidFill>
                  <a:srgbClr val="5CE1E6"/>
                </a:solidFill>
                <a:latin typeface="Arial"/>
                <a:cs typeface="Arial"/>
              </a:rPr>
              <a:t>CALLS</a:t>
            </a:r>
            <a:r>
              <a:rPr dirty="0" sz="1800" spc="-160" b="1">
                <a:solidFill>
                  <a:srgbClr val="5CE1E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CE1E6"/>
                </a:solidFill>
                <a:latin typeface="Arial"/>
                <a:cs typeface="Arial"/>
              </a:rPr>
              <a:t>AND</a:t>
            </a:r>
            <a:r>
              <a:rPr dirty="0" sz="1800" spc="-155" b="1">
                <a:solidFill>
                  <a:srgbClr val="5CE1E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CE1E6"/>
                </a:solidFill>
                <a:latin typeface="Arial"/>
                <a:cs typeface="Arial"/>
              </a:rPr>
              <a:t>TENDERS</a:t>
            </a:r>
            <a:endParaRPr sz="1800">
              <a:latin typeface="Arial"/>
              <a:cs typeface="Arial"/>
            </a:endParaRPr>
          </a:p>
          <a:p>
            <a:pPr marL="12700" marR="10159365">
              <a:lnSpc>
                <a:spcPct val="114100"/>
              </a:lnSpc>
              <a:spcBef>
                <a:spcPts val="605"/>
              </a:spcBef>
            </a:pP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renovation</a:t>
            </a:r>
            <a:r>
              <a:rPr dirty="0" sz="2400" spc="-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2400" spc="-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buildings 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Proof</a:t>
            </a:r>
            <a:r>
              <a:rPr dirty="0" sz="2400" spc="-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75" b="1">
                <a:solidFill>
                  <a:srgbClr val="FFFFFF"/>
                </a:solidFill>
                <a:latin typeface="Arial"/>
                <a:cs typeface="Arial"/>
              </a:rPr>
              <a:t>innovative</a:t>
            </a:r>
            <a:r>
              <a:rPr dirty="0" sz="24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concept 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Digitalisation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5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private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sector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Loans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5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HAMAG-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BICRO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2400" spc="-100" b="1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instrument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0" b="1">
                <a:solidFill>
                  <a:srgbClr val="FFFFFF"/>
                </a:solidFill>
                <a:latin typeface="Arial"/>
                <a:cs typeface="Arial"/>
              </a:rPr>
              <a:t>“Microloans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Growth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Inclusion”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aimed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60" b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micro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small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enterprises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14100"/>
              </a:lnSpc>
            </a:pP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Financed</a:t>
            </a:r>
            <a:r>
              <a:rPr dirty="0" sz="24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24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European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5" b="1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4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Fund</a:t>
            </a:r>
            <a:r>
              <a:rPr dirty="0" sz="24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10" b="1">
                <a:solidFill>
                  <a:srgbClr val="FFFFFF"/>
                </a:solidFill>
                <a:latin typeface="Arial"/>
                <a:cs typeface="Arial"/>
              </a:rPr>
              <a:t>Plus</a:t>
            </a:r>
            <a:r>
              <a:rPr dirty="0" sz="24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(ESF+)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dirty="0" sz="24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programme</a:t>
            </a:r>
            <a:r>
              <a:rPr dirty="0" sz="24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“Efficient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Human</a:t>
            </a:r>
            <a:r>
              <a:rPr dirty="0" sz="24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5" b="1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  <a:r>
              <a:rPr dirty="0" sz="24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85" b="1">
                <a:solidFill>
                  <a:srgbClr val="FFFFFF"/>
                </a:solidFill>
                <a:latin typeface="Arial"/>
                <a:cs typeface="Arial"/>
              </a:rPr>
              <a:t>2021– </a:t>
            </a:r>
            <a:r>
              <a:rPr dirty="0" sz="2400" spc="45" b="1">
                <a:solidFill>
                  <a:srgbClr val="FFFFFF"/>
                </a:solidFill>
                <a:latin typeface="Arial"/>
                <a:cs typeface="Arial"/>
              </a:rPr>
              <a:t>2027”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Loans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granted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directly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5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SMEs</a:t>
            </a:r>
            <a:r>
              <a:rPr dirty="0" sz="2400" spc="-2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HAMAG-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BICRO</a:t>
            </a:r>
            <a:endParaRPr sz="2400">
              <a:latin typeface="Arial"/>
              <a:cs typeface="Arial"/>
            </a:endParaRPr>
          </a:p>
          <a:p>
            <a:pPr marL="12700" marR="5058410">
              <a:lnSpc>
                <a:spcPct val="114100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65" b="1">
                <a:solidFill>
                  <a:srgbClr val="FFFFFF"/>
                </a:solidFill>
                <a:latin typeface="Arial"/>
                <a:cs typeface="Arial"/>
              </a:rPr>
              <a:t>aligned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5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Significant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Harm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(DNSH)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principle 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Compliance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5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65" b="1">
                <a:solidFill>
                  <a:srgbClr val="FFFFFF"/>
                </a:solidFill>
                <a:latin typeface="Arial"/>
                <a:cs typeface="Arial"/>
              </a:rPr>
              <a:t>relevant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EU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65" b="1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legislation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Programmes</a:t>
            </a:r>
            <a:endParaRPr sz="2400">
              <a:latin typeface="Arial"/>
              <a:cs typeface="Arial"/>
            </a:endParaRPr>
          </a:p>
          <a:p>
            <a:pPr marL="12700" marR="11631295">
              <a:lnSpc>
                <a:spcPct val="114100"/>
              </a:lnSpc>
            </a:pP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2400" spc="-2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75" b="1">
                <a:solidFill>
                  <a:srgbClr val="FFFFFF"/>
                </a:solidFill>
                <a:latin typeface="Arial"/>
                <a:cs typeface="Arial"/>
              </a:rPr>
              <a:t>Europe</a:t>
            </a:r>
            <a:r>
              <a:rPr dirty="0" sz="2400" spc="-2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Programme 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EU</a:t>
            </a:r>
            <a:r>
              <a:rPr dirty="0" sz="2400" spc="-2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Programmes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057399"/>
            <a:ext cx="4367530" cy="7200900"/>
            <a:chOff x="0" y="2057399"/>
            <a:chExt cx="4367530" cy="72009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57399"/>
              <a:ext cx="4367428" cy="72008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168455" y="2197154"/>
              <a:ext cx="2193290" cy="2193290"/>
            </a:xfrm>
            <a:custGeom>
              <a:avLst/>
              <a:gdLst/>
              <a:ahLst/>
              <a:cxnLst/>
              <a:rect l="l" t="t" r="r" b="b"/>
              <a:pathLst>
                <a:path w="2193290" h="2193290">
                  <a:moveTo>
                    <a:pt x="1096457" y="2192915"/>
                  </a:moveTo>
                  <a:lnTo>
                    <a:pt x="1048895" y="2191902"/>
                  </a:lnTo>
                  <a:lnTo>
                    <a:pt x="1001851" y="2188890"/>
                  </a:lnTo>
                  <a:lnTo>
                    <a:pt x="955365" y="2183921"/>
                  </a:lnTo>
                  <a:lnTo>
                    <a:pt x="909479" y="2177036"/>
                  </a:lnTo>
                  <a:lnTo>
                    <a:pt x="864234" y="2168275"/>
                  </a:lnTo>
                  <a:lnTo>
                    <a:pt x="819671" y="2157681"/>
                  </a:lnTo>
                  <a:lnTo>
                    <a:pt x="775831" y="2145293"/>
                  </a:lnTo>
                  <a:lnTo>
                    <a:pt x="732756" y="2131154"/>
                  </a:lnTo>
                  <a:lnTo>
                    <a:pt x="690486" y="2115304"/>
                  </a:lnTo>
                  <a:lnTo>
                    <a:pt x="649063" y="2097784"/>
                  </a:lnTo>
                  <a:lnTo>
                    <a:pt x="608528" y="2078636"/>
                  </a:lnTo>
                  <a:lnTo>
                    <a:pt x="568922" y="2057901"/>
                  </a:lnTo>
                  <a:lnTo>
                    <a:pt x="530286" y="2035620"/>
                  </a:lnTo>
                  <a:lnTo>
                    <a:pt x="492661" y="2011834"/>
                  </a:lnTo>
                  <a:lnTo>
                    <a:pt x="456088" y="1986584"/>
                  </a:lnTo>
                  <a:lnTo>
                    <a:pt x="420609" y="1959912"/>
                  </a:lnTo>
                  <a:lnTo>
                    <a:pt x="386265" y="1931858"/>
                  </a:lnTo>
                  <a:lnTo>
                    <a:pt x="353096" y="1902464"/>
                  </a:lnTo>
                  <a:lnTo>
                    <a:pt x="321145" y="1871770"/>
                  </a:lnTo>
                  <a:lnTo>
                    <a:pt x="290451" y="1839818"/>
                  </a:lnTo>
                  <a:lnTo>
                    <a:pt x="261057" y="1806650"/>
                  </a:lnTo>
                  <a:lnTo>
                    <a:pt x="233003" y="1772305"/>
                  </a:lnTo>
                  <a:lnTo>
                    <a:pt x="206330" y="1736826"/>
                  </a:lnTo>
                  <a:lnTo>
                    <a:pt x="181080" y="1700254"/>
                  </a:lnTo>
                  <a:lnTo>
                    <a:pt x="157294" y="1662629"/>
                  </a:lnTo>
                  <a:lnTo>
                    <a:pt x="135013" y="1623993"/>
                  </a:lnTo>
                  <a:lnTo>
                    <a:pt x="114278" y="1584387"/>
                  </a:lnTo>
                  <a:lnTo>
                    <a:pt x="95130" y="1543851"/>
                  </a:lnTo>
                  <a:lnTo>
                    <a:pt x="77611" y="1502428"/>
                  </a:lnTo>
                  <a:lnTo>
                    <a:pt x="61761" y="1460159"/>
                  </a:lnTo>
                  <a:lnTo>
                    <a:pt x="47622" y="1417083"/>
                  </a:lnTo>
                  <a:lnTo>
                    <a:pt x="35234" y="1373244"/>
                  </a:lnTo>
                  <a:lnTo>
                    <a:pt x="24639" y="1328681"/>
                  </a:lnTo>
                  <a:lnTo>
                    <a:pt x="15879" y="1283436"/>
                  </a:lnTo>
                  <a:lnTo>
                    <a:pt x="8993" y="1237550"/>
                  </a:lnTo>
                  <a:lnTo>
                    <a:pt x="4024" y="1191064"/>
                  </a:lnTo>
                  <a:lnTo>
                    <a:pt x="1013" y="1144019"/>
                  </a:lnTo>
                  <a:lnTo>
                    <a:pt x="0" y="1096457"/>
                  </a:lnTo>
                  <a:lnTo>
                    <a:pt x="1013" y="1048895"/>
                  </a:lnTo>
                  <a:lnTo>
                    <a:pt x="4024" y="1001851"/>
                  </a:lnTo>
                  <a:lnTo>
                    <a:pt x="8993" y="955365"/>
                  </a:lnTo>
                  <a:lnTo>
                    <a:pt x="15879" y="909479"/>
                  </a:lnTo>
                  <a:lnTo>
                    <a:pt x="24639" y="864234"/>
                  </a:lnTo>
                  <a:lnTo>
                    <a:pt x="35234" y="819671"/>
                  </a:lnTo>
                  <a:lnTo>
                    <a:pt x="47622" y="775831"/>
                  </a:lnTo>
                  <a:lnTo>
                    <a:pt x="61761" y="732756"/>
                  </a:lnTo>
                  <a:lnTo>
                    <a:pt x="77611" y="690486"/>
                  </a:lnTo>
                  <a:lnTo>
                    <a:pt x="95130" y="649063"/>
                  </a:lnTo>
                  <a:lnTo>
                    <a:pt x="114278" y="608528"/>
                  </a:lnTo>
                  <a:lnTo>
                    <a:pt x="135013" y="568922"/>
                  </a:lnTo>
                  <a:lnTo>
                    <a:pt x="157294" y="530286"/>
                  </a:lnTo>
                  <a:lnTo>
                    <a:pt x="181080" y="492661"/>
                  </a:lnTo>
                  <a:lnTo>
                    <a:pt x="206330" y="456088"/>
                  </a:lnTo>
                  <a:lnTo>
                    <a:pt x="233003" y="420609"/>
                  </a:lnTo>
                  <a:lnTo>
                    <a:pt x="261057" y="386265"/>
                  </a:lnTo>
                  <a:lnTo>
                    <a:pt x="290451" y="353096"/>
                  </a:lnTo>
                  <a:lnTo>
                    <a:pt x="321145" y="321145"/>
                  </a:lnTo>
                  <a:lnTo>
                    <a:pt x="353096" y="290451"/>
                  </a:lnTo>
                  <a:lnTo>
                    <a:pt x="386265" y="261057"/>
                  </a:lnTo>
                  <a:lnTo>
                    <a:pt x="420609" y="233003"/>
                  </a:lnTo>
                  <a:lnTo>
                    <a:pt x="456088" y="206330"/>
                  </a:lnTo>
                  <a:lnTo>
                    <a:pt x="492661" y="181080"/>
                  </a:lnTo>
                  <a:lnTo>
                    <a:pt x="530286" y="157294"/>
                  </a:lnTo>
                  <a:lnTo>
                    <a:pt x="568922" y="135013"/>
                  </a:lnTo>
                  <a:lnTo>
                    <a:pt x="608528" y="114278"/>
                  </a:lnTo>
                  <a:lnTo>
                    <a:pt x="649063" y="95130"/>
                  </a:lnTo>
                  <a:lnTo>
                    <a:pt x="690486" y="77611"/>
                  </a:lnTo>
                  <a:lnTo>
                    <a:pt x="732756" y="61761"/>
                  </a:lnTo>
                  <a:lnTo>
                    <a:pt x="775831" y="47622"/>
                  </a:lnTo>
                  <a:lnTo>
                    <a:pt x="819671" y="35234"/>
                  </a:lnTo>
                  <a:lnTo>
                    <a:pt x="864234" y="24639"/>
                  </a:lnTo>
                  <a:lnTo>
                    <a:pt x="909479" y="15879"/>
                  </a:lnTo>
                  <a:lnTo>
                    <a:pt x="955365" y="8993"/>
                  </a:lnTo>
                  <a:lnTo>
                    <a:pt x="1001851" y="4024"/>
                  </a:lnTo>
                  <a:lnTo>
                    <a:pt x="1048895" y="1013"/>
                  </a:lnTo>
                  <a:lnTo>
                    <a:pt x="1096457" y="0"/>
                  </a:lnTo>
                  <a:lnTo>
                    <a:pt x="1144019" y="1013"/>
                  </a:lnTo>
                  <a:lnTo>
                    <a:pt x="1191064" y="4024"/>
                  </a:lnTo>
                  <a:lnTo>
                    <a:pt x="1237550" y="8993"/>
                  </a:lnTo>
                  <a:lnTo>
                    <a:pt x="1283436" y="15879"/>
                  </a:lnTo>
                  <a:lnTo>
                    <a:pt x="1328681" y="24639"/>
                  </a:lnTo>
                  <a:lnTo>
                    <a:pt x="1373244" y="35234"/>
                  </a:lnTo>
                  <a:lnTo>
                    <a:pt x="1417083" y="47622"/>
                  </a:lnTo>
                  <a:lnTo>
                    <a:pt x="1460159" y="61761"/>
                  </a:lnTo>
                  <a:lnTo>
                    <a:pt x="1502428" y="77611"/>
                  </a:lnTo>
                  <a:lnTo>
                    <a:pt x="1543851" y="95130"/>
                  </a:lnTo>
                  <a:lnTo>
                    <a:pt x="1584387" y="114278"/>
                  </a:lnTo>
                  <a:lnTo>
                    <a:pt x="1623993" y="135013"/>
                  </a:lnTo>
                  <a:lnTo>
                    <a:pt x="1662629" y="157294"/>
                  </a:lnTo>
                  <a:lnTo>
                    <a:pt x="1700254" y="181080"/>
                  </a:lnTo>
                  <a:lnTo>
                    <a:pt x="1736826" y="206330"/>
                  </a:lnTo>
                  <a:lnTo>
                    <a:pt x="1772305" y="233003"/>
                  </a:lnTo>
                  <a:lnTo>
                    <a:pt x="1806650" y="261057"/>
                  </a:lnTo>
                  <a:lnTo>
                    <a:pt x="1839818" y="290451"/>
                  </a:lnTo>
                  <a:lnTo>
                    <a:pt x="1871770" y="321145"/>
                  </a:lnTo>
                  <a:lnTo>
                    <a:pt x="1902464" y="353096"/>
                  </a:lnTo>
                  <a:lnTo>
                    <a:pt x="1931858" y="386265"/>
                  </a:lnTo>
                  <a:lnTo>
                    <a:pt x="1959912" y="420609"/>
                  </a:lnTo>
                  <a:lnTo>
                    <a:pt x="1986584" y="456088"/>
                  </a:lnTo>
                  <a:lnTo>
                    <a:pt x="2011834" y="492661"/>
                  </a:lnTo>
                  <a:lnTo>
                    <a:pt x="2035620" y="530286"/>
                  </a:lnTo>
                  <a:lnTo>
                    <a:pt x="2057901" y="568922"/>
                  </a:lnTo>
                  <a:lnTo>
                    <a:pt x="2078636" y="608528"/>
                  </a:lnTo>
                  <a:lnTo>
                    <a:pt x="2097784" y="649063"/>
                  </a:lnTo>
                  <a:lnTo>
                    <a:pt x="2115304" y="690486"/>
                  </a:lnTo>
                  <a:lnTo>
                    <a:pt x="2131154" y="732756"/>
                  </a:lnTo>
                  <a:lnTo>
                    <a:pt x="2145293" y="775831"/>
                  </a:lnTo>
                  <a:lnTo>
                    <a:pt x="2157681" y="819671"/>
                  </a:lnTo>
                  <a:lnTo>
                    <a:pt x="2168275" y="864234"/>
                  </a:lnTo>
                  <a:lnTo>
                    <a:pt x="2177036" y="909479"/>
                  </a:lnTo>
                  <a:lnTo>
                    <a:pt x="2183921" y="955365"/>
                  </a:lnTo>
                  <a:lnTo>
                    <a:pt x="2188890" y="1001851"/>
                  </a:lnTo>
                  <a:lnTo>
                    <a:pt x="2191902" y="1048895"/>
                  </a:lnTo>
                  <a:lnTo>
                    <a:pt x="2192915" y="1096457"/>
                  </a:lnTo>
                  <a:lnTo>
                    <a:pt x="2191902" y="1144019"/>
                  </a:lnTo>
                  <a:lnTo>
                    <a:pt x="2188890" y="1191064"/>
                  </a:lnTo>
                  <a:lnTo>
                    <a:pt x="2183921" y="1237550"/>
                  </a:lnTo>
                  <a:lnTo>
                    <a:pt x="2177036" y="1283436"/>
                  </a:lnTo>
                  <a:lnTo>
                    <a:pt x="2168275" y="1328681"/>
                  </a:lnTo>
                  <a:lnTo>
                    <a:pt x="2157681" y="1373244"/>
                  </a:lnTo>
                  <a:lnTo>
                    <a:pt x="2145293" y="1417083"/>
                  </a:lnTo>
                  <a:lnTo>
                    <a:pt x="2131154" y="1460159"/>
                  </a:lnTo>
                  <a:lnTo>
                    <a:pt x="2115304" y="1502428"/>
                  </a:lnTo>
                  <a:lnTo>
                    <a:pt x="2097784" y="1543851"/>
                  </a:lnTo>
                  <a:lnTo>
                    <a:pt x="2078636" y="1584387"/>
                  </a:lnTo>
                  <a:lnTo>
                    <a:pt x="2057901" y="1623993"/>
                  </a:lnTo>
                  <a:lnTo>
                    <a:pt x="2035620" y="1662629"/>
                  </a:lnTo>
                  <a:lnTo>
                    <a:pt x="2011834" y="1700254"/>
                  </a:lnTo>
                  <a:lnTo>
                    <a:pt x="1986584" y="1736826"/>
                  </a:lnTo>
                  <a:lnTo>
                    <a:pt x="1959912" y="1772305"/>
                  </a:lnTo>
                  <a:lnTo>
                    <a:pt x="1931858" y="1806650"/>
                  </a:lnTo>
                  <a:lnTo>
                    <a:pt x="1902464" y="1839818"/>
                  </a:lnTo>
                  <a:lnTo>
                    <a:pt x="1871770" y="1871770"/>
                  </a:lnTo>
                  <a:lnTo>
                    <a:pt x="1839818" y="1902464"/>
                  </a:lnTo>
                  <a:lnTo>
                    <a:pt x="1806650" y="1931858"/>
                  </a:lnTo>
                  <a:lnTo>
                    <a:pt x="1772305" y="1959912"/>
                  </a:lnTo>
                  <a:lnTo>
                    <a:pt x="1736826" y="1986584"/>
                  </a:lnTo>
                  <a:lnTo>
                    <a:pt x="1700254" y="2011834"/>
                  </a:lnTo>
                  <a:lnTo>
                    <a:pt x="1662629" y="2035620"/>
                  </a:lnTo>
                  <a:lnTo>
                    <a:pt x="1623993" y="2057901"/>
                  </a:lnTo>
                  <a:lnTo>
                    <a:pt x="1584387" y="2078636"/>
                  </a:lnTo>
                  <a:lnTo>
                    <a:pt x="1543851" y="2097784"/>
                  </a:lnTo>
                  <a:lnTo>
                    <a:pt x="1502428" y="2115304"/>
                  </a:lnTo>
                  <a:lnTo>
                    <a:pt x="1460159" y="2131154"/>
                  </a:lnTo>
                  <a:lnTo>
                    <a:pt x="1417083" y="2145293"/>
                  </a:lnTo>
                  <a:lnTo>
                    <a:pt x="1373244" y="2157681"/>
                  </a:lnTo>
                  <a:lnTo>
                    <a:pt x="1328681" y="2168275"/>
                  </a:lnTo>
                  <a:lnTo>
                    <a:pt x="1283436" y="2177036"/>
                  </a:lnTo>
                  <a:lnTo>
                    <a:pt x="1237550" y="2183921"/>
                  </a:lnTo>
                  <a:lnTo>
                    <a:pt x="1191064" y="2188890"/>
                  </a:lnTo>
                  <a:lnTo>
                    <a:pt x="1144019" y="2191902"/>
                  </a:lnTo>
                  <a:lnTo>
                    <a:pt x="1096457" y="2192915"/>
                  </a:lnTo>
                  <a:close/>
                </a:path>
              </a:pathLst>
            </a:custGeom>
            <a:solidFill>
              <a:srgbClr val="003C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168455" y="2197154"/>
              <a:ext cx="2190750" cy="2190750"/>
            </a:xfrm>
            <a:custGeom>
              <a:avLst/>
              <a:gdLst/>
              <a:ahLst/>
              <a:cxnLst/>
              <a:rect l="l" t="t" r="r" b="b"/>
              <a:pathLst>
                <a:path w="2190750" h="2190750">
                  <a:moveTo>
                    <a:pt x="1162021" y="2190665"/>
                  </a:moveTo>
                  <a:lnTo>
                    <a:pt x="1237512" y="2183926"/>
                  </a:lnTo>
                  <a:lnTo>
                    <a:pt x="1283400" y="2177042"/>
                  </a:lnTo>
                  <a:lnTo>
                    <a:pt x="1328647" y="2168282"/>
                  </a:lnTo>
                  <a:lnTo>
                    <a:pt x="1373212" y="2157689"/>
                  </a:lnTo>
                  <a:lnTo>
                    <a:pt x="1417054" y="2145302"/>
                  </a:lnTo>
                  <a:lnTo>
                    <a:pt x="1460132" y="2131163"/>
                  </a:lnTo>
                  <a:lnTo>
                    <a:pt x="1502404" y="2115313"/>
                  </a:lnTo>
                  <a:lnTo>
                    <a:pt x="1543829" y="2097794"/>
                  </a:lnTo>
                  <a:lnTo>
                    <a:pt x="1584367" y="2078646"/>
                  </a:lnTo>
                  <a:lnTo>
                    <a:pt x="1623976" y="2057910"/>
                  </a:lnTo>
                  <a:lnTo>
                    <a:pt x="1662614" y="2035629"/>
                  </a:lnTo>
                  <a:lnTo>
                    <a:pt x="1700241" y="2011842"/>
                  </a:lnTo>
                  <a:lnTo>
                    <a:pt x="1736816" y="1986591"/>
                  </a:lnTo>
                  <a:lnTo>
                    <a:pt x="1772297" y="1959918"/>
                  </a:lnTo>
                  <a:lnTo>
                    <a:pt x="1806644" y="1931863"/>
                  </a:lnTo>
                  <a:lnTo>
                    <a:pt x="1839814" y="1902467"/>
                  </a:lnTo>
                  <a:lnTo>
                    <a:pt x="1871768" y="1871772"/>
                  </a:lnTo>
                  <a:lnTo>
                    <a:pt x="1902463" y="1839819"/>
                  </a:lnTo>
                  <a:lnTo>
                    <a:pt x="1931859" y="1806649"/>
                  </a:lnTo>
                  <a:lnTo>
                    <a:pt x="1959914" y="1772302"/>
                  </a:lnTo>
                  <a:lnTo>
                    <a:pt x="1986588" y="1736821"/>
                  </a:lnTo>
                  <a:lnTo>
                    <a:pt x="2011839" y="1700247"/>
                  </a:lnTo>
                  <a:lnTo>
                    <a:pt x="2035626" y="1662620"/>
                  </a:lnTo>
                  <a:lnTo>
                    <a:pt x="2057907" y="1623981"/>
                  </a:lnTo>
                  <a:lnTo>
                    <a:pt x="2078643" y="1584373"/>
                  </a:lnTo>
                  <a:lnTo>
                    <a:pt x="2097791" y="1543835"/>
                  </a:lnTo>
                  <a:lnTo>
                    <a:pt x="2115311" y="1502410"/>
                  </a:lnTo>
                  <a:lnTo>
                    <a:pt x="2131161" y="1460138"/>
                  </a:lnTo>
                  <a:lnTo>
                    <a:pt x="2145300" y="1417060"/>
                  </a:lnTo>
                  <a:lnTo>
                    <a:pt x="2157687" y="1373218"/>
                  </a:lnTo>
                  <a:lnTo>
                    <a:pt x="2168281" y="1328653"/>
                  </a:lnTo>
                  <a:lnTo>
                    <a:pt x="2177041" y="1283405"/>
                  </a:lnTo>
                  <a:lnTo>
                    <a:pt x="2183925" y="1237517"/>
                  </a:lnTo>
                  <a:lnTo>
                    <a:pt x="2188893" y="1191029"/>
                  </a:lnTo>
                  <a:lnTo>
                    <a:pt x="2190697" y="1162025"/>
                  </a:lnTo>
                </a:path>
                <a:path w="2190750" h="2190750">
                  <a:moveTo>
                    <a:pt x="2190669" y="1030893"/>
                  </a:moveTo>
                  <a:lnTo>
                    <a:pt x="2183916" y="955322"/>
                  </a:lnTo>
                  <a:lnTo>
                    <a:pt x="2177028" y="909434"/>
                  </a:lnTo>
                  <a:lnTo>
                    <a:pt x="2168265" y="864188"/>
                  </a:lnTo>
                  <a:lnTo>
                    <a:pt x="2157668" y="819625"/>
                  </a:lnTo>
                  <a:lnTo>
                    <a:pt x="2145278" y="775784"/>
                  </a:lnTo>
                  <a:lnTo>
                    <a:pt x="2131137" y="732708"/>
                  </a:lnTo>
                  <a:lnTo>
                    <a:pt x="2115284" y="690438"/>
                  </a:lnTo>
                  <a:lnTo>
                    <a:pt x="2097762" y="649015"/>
                  </a:lnTo>
                  <a:lnTo>
                    <a:pt x="2078612" y="608480"/>
                  </a:lnTo>
                  <a:lnTo>
                    <a:pt x="2057875" y="568874"/>
                  </a:lnTo>
                  <a:lnTo>
                    <a:pt x="2035592" y="530239"/>
                  </a:lnTo>
                  <a:lnTo>
                    <a:pt x="2011803" y="492614"/>
                  </a:lnTo>
                  <a:lnTo>
                    <a:pt x="1986551" y="456043"/>
                  </a:lnTo>
                  <a:lnTo>
                    <a:pt x="1959877" y="420565"/>
                  </a:lnTo>
                  <a:lnTo>
                    <a:pt x="1931821" y="386221"/>
                  </a:lnTo>
                  <a:lnTo>
                    <a:pt x="1902425" y="353054"/>
                  </a:lnTo>
                  <a:lnTo>
                    <a:pt x="1871729" y="321104"/>
                  </a:lnTo>
                  <a:lnTo>
                    <a:pt x="1839776" y="290412"/>
                  </a:lnTo>
                  <a:lnTo>
                    <a:pt x="1806606" y="261020"/>
                  </a:lnTo>
                  <a:lnTo>
                    <a:pt x="1772260" y="232968"/>
                  </a:lnTo>
                  <a:lnTo>
                    <a:pt x="1736780" y="206297"/>
                  </a:lnTo>
                  <a:lnTo>
                    <a:pt x="1700207" y="181049"/>
                  </a:lnTo>
                  <a:lnTo>
                    <a:pt x="1662581" y="157265"/>
                  </a:lnTo>
                  <a:lnTo>
                    <a:pt x="1623944" y="134987"/>
                  </a:lnTo>
                  <a:lnTo>
                    <a:pt x="1584337" y="114254"/>
                  </a:lnTo>
                  <a:lnTo>
                    <a:pt x="1543802" y="95108"/>
                  </a:lnTo>
                  <a:lnTo>
                    <a:pt x="1502378" y="77591"/>
                  </a:lnTo>
                  <a:lnTo>
                    <a:pt x="1460109" y="61744"/>
                  </a:lnTo>
                  <a:lnTo>
                    <a:pt x="1417034" y="47607"/>
                  </a:lnTo>
                  <a:lnTo>
                    <a:pt x="1373195" y="35221"/>
                  </a:lnTo>
                  <a:lnTo>
                    <a:pt x="1328632" y="24629"/>
                  </a:lnTo>
                  <a:lnTo>
                    <a:pt x="1283388" y="15871"/>
                  </a:lnTo>
                  <a:lnTo>
                    <a:pt x="1237503" y="8987"/>
                  </a:lnTo>
                  <a:lnTo>
                    <a:pt x="1191019" y="4020"/>
                  </a:lnTo>
                  <a:lnTo>
                    <a:pt x="1143976" y="1011"/>
                  </a:lnTo>
                  <a:lnTo>
                    <a:pt x="1096415" y="0"/>
                  </a:lnTo>
                  <a:lnTo>
                    <a:pt x="1048855" y="1014"/>
                  </a:lnTo>
                  <a:lnTo>
                    <a:pt x="1001812" y="4027"/>
                  </a:lnTo>
                  <a:lnTo>
                    <a:pt x="955329" y="8998"/>
                  </a:lnTo>
                  <a:lnTo>
                    <a:pt x="909445" y="15885"/>
                  </a:lnTo>
                  <a:lnTo>
                    <a:pt x="864202" y="24646"/>
                  </a:lnTo>
                  <a:lnTo>
                    <a:pt x="819641" y="35242"/>
                  </a:lnTo>
                  <a:lnTo>
                    <a:pt x="775804" y="47630"/>
                  </a:lnTo>
                  <a:lnTo>
                    <a:pt x="732731" y="61770"/>
                  </a:lnTo>
                  <a:lnTo>
                    <a:pt x="690464" y="77620"/>
                  </a:lnTo>
                  <a:lnTo>
                    <a:pt x="649043" y="95139"/>
                  </a:lnTo>
                  <a:lnTo>
                    <a:pt x="608510" y="114287"/>
                  </a:lnTo>
                  <a:lnTo>
                    <a:pt x="568906" y="135022"/>
                  </a:lnTo>
                  <a:lnTo>
                    <a:pt x="530272" y="157302"/>
                  </a:lnTo>
                  <a:lnTo>
                    <a:pt x="492650" y="181088"/>
                  </a:lnTo>
                  <a:lnTo>
                    <a:pt x="456079" y="206337"/>
                  </a:lnTo>
                  <a:lnTo>
                    <a:pt x="420602" y="233008"/>
                  </a:lnTo>
                  <a:lnTo>
                    <a:pt x="386260" y="261061"/>
                  </a:lnTo>
                  <a:lnTo>
                    <a:pt x="353093" y="290454"/>
                  </a:lnTo>
                  <a:lnTo>
                    <a:pt x="321143" y="321146"/>
                  </a:lnTo>
                  <a:lnTo>
                    <a:pt x="290452" y="353096"/>
                  </a:lnTo>
                  <a:lnTo>
                    <a:pt x="261059" y="386262"/>
                  </a:lnTo>
                  <a:lnTo>
                    <a:pt x="233006" y="420605"/>
                  </a:lnTo>
                  <a:lnTo>
                    <a:pt x="206335" y="456082"/>
                  </a:lnTo>
                  <a:lnTo>
                    <a:pt x="181086" y="492652"/>
                  </a:lnTo>
                  <a:lnTo>
                    <a:pt x="157301" y="530275"/>
                  </a:lnTo>
                  <a:lnTo>
                    <a:pt x="135020" y="568909"/>
                  </a:lnTo>
                  <a:lnTo>
                    <a:pt x="114286" y="608513"/>
                  </a:lnTo>
                  <a:lnTo>
                    <a:pt x="95138" y="649046"/>
                  </a:lnTo>
                  <a:lnTo>
                    <a:pt x="77619" y="690466"/>
                  </a:lnTo>
                  <a:lnTo>
                    <a:pt x="61769" y="732734"/>
                  </a:lnTo>
                  <a:lnTo>
                    <a:pt x="47629" y="775806"/>
                  </a:lnTo>
                  <a:lnTo>
                    <a:pt x="35241" y="819644"/>
                  </a:lnTo>
                  <a:lnTo>
                    <a:pt x="24646" y="864204"/>
                  </a:lnTo>
                  <a:lnTo>
                    <a:pt x="15884" y="909447"/>
                  </a:lnTo>
                  <a:lnTo>
                    <a:pt x="8998" y="955331"/>
                  </a:lnTo>
                  <a:lnTo>
                    <a:pt x="4027" y="1001814"/>
                  </a:lnTo>
                  <a:lnTo>
                    <a:pt x="1014" y="1048857"/>
                  </a:lnTo>
                  <a:lnTo>
                    <a:pt x="0" y="1096417"/>
                  </a:lnTo>
                  <a:lnTo>
                    <a:pt x="1011" y="1143977"/>
                  </a:lnTo>
                  <a:lnTo>
                    <a:pt x="4020" y="1191020"/>
                  </a:lnTo>
                  <a:lnTo>
                    <a:pt x="8987" y="1237505"/>
                  </a:lnTo>
                  <a:lnTo>
                    <a:pt x="15871" y="1283389"/>
                  </a:lnTo>
                  <a:lnTo>
                    <a:pt x="24629" y="1328633"/>
                  </a:lnTo>
                  <a:lnTo>
                    <a:pt x="35221" y="1373195"/>
                  </a:lnTo>
                  <a:lnTo>
                    <a:pt x="47607" y="1417034"/>
                  </a:lnTo>
                  <a:lnTo>
                    <a:pt x="61744" y="1460109"/>
                  </a:lnTo>
                  <a:lnTo>
                    <a:pt x="77591" y="1502379"/>
                  </a:lnTo>
                  <a:lnTo>
                    <a:pt x="95108" y="1543802"/>
                  </a:lnTo>
                  <a:lnTo>
                    <a:pt x="114254" y="1584337"/>
                  </a:lnTo>
                  <a:lnTo>
                    <a:pt x="134986" y="1623944"/>
                  </a:lnTo>
                  <a:lnTo>
                    <a:pt x="157265" y="1662580"/>
                  </a:lnTo>
                  <a:lnTo>
                    <a:pt x="181049" y="1700206"/>
                  </a:lnTo>
                  <a:lnTo>
                    <a:pt x="206296" y="1736779"/>
                  </a:lnTo>
                  <a:lnTo>
                    <a:pt x="232967" y="1772260"/>
                  </a:lnTo>
                  <a:lnTo>
                    <a:pt x="261019" y="1806605"/>
                  </a:lnTo>
                  <a:lnTo>
                    <a:pt x="290411" y="1839775"/>
                  </a:lnTo>
                  <a:lnTo>
                    <a:pt x="321103" y="1871728"/>
                  </a:lnTo>
                  <a:lnTo>
                    <a:pt x="353053" y="1902424"/>
                  </a:lnTo>
                  <a:lnTo>
                    <a:pt x="386220" y="1931820"/>
                  </a:lnTo>
                  <a:lnTo>
                    <a:pt x="420563" y="1959876"/>
                  </a:lnTo>
                  <a:lnTo>
                    <a:pt x="456041" y="1986550"/>
                  </a:lnTo>
                  <a:lnTo>
                    <a:pt x="492612" y="2011802"/>
                  </a:lnTo>
                  <a:lnTo>
                    <a:pt x="530236" y="2035590"/>
                  </a:lnTo>
                  <a:lnTo>
                    <a:pt x="568872" y="2057874"/>
                  </a:lnTo>
                  <a:lnTo>
                    <a:pt x="608477" y="2078611"/>
                  </a:lnTo>
                  <a:lnTo>
                    <a:pt x="649012" y="2097761"/>
                  </a:lnTo>
                  <a:lnTo>
                    <a:pt x="690435" y="2115283"/>
                  </a:lnTo>
                  <a:lnTo>
                    <a:pt x="732705" y="2131135"/>
                  </a:lnTo>
                  <a:lnTo>
                    <a:pt x="775780" y="2145277"/>
                  </a:lnTo>
                  <a:lnTo>
                    <a:pt x="819620" y="2157667"/>
                  </a:lnTo>
                  <a:lnTo>
                    <a:pt x="864184" y="2168264"/>
                  </a:lnTo>
                  <a:lnTo>
                    <a:pt x="909430" y="2177027"/>
                  </a:lnTo>
                  <a:lnTo>
                    <a:pt x="955317" y="2183915"/>
                  </a:lnTo>
                  <a:lnTo>
                    <a:pt x="1001804" y="2188886"/>
                  </a:lnTo>
                  <a:lnTo>
                    <a:pt x="1030890" y="2190701"/>
                  </a:lnTo>
                </a:path>
              </a:pathLst>
            </a:custGeom>
            <a:ln w="19049">
              <a:solidFill>
                <a:srgbClr val="20829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13901286" y="2057399"/>
            <a:ext cx="4387215" cy="7200900"/>
            <a:chOff x="13901286" y="2057399"/>
            <a:chExt cx="4387215" cy="720090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01286" y="2057399"/>
              <a:ext cx="4386715" cy="720089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4927028" y="2197154"/>
              <a:ext cx="2193290" cy="2193290"/>
            </a:xfrm>
            <a:custGeom>
              <a:avLst/>
              <a:gdLst/>
              <a:ahLst/>
              <a:cxnLst/>
              <a:rect l="l" t="t" r="r" b="b"/>
              <a:pathLst>
                <a:path w="2193290" h="2193290">
                  <a:moveTo>
                    <a:pt x="1096458" y="2192915"/>
                  </a:moveTo>
                  <a:lnTo>
                    <a:pt x="1048896" y="2191902"/>
                  </a:lnTo>
                  <a:lnTo>
                    <a:pt x="1001851" y="2188890"/>
                  </a:lnTo>
                  <a:lnTo>
                    <a:pt x="955365" y="2183921"/>
                  </a:lnTo>
                  <a:lnTo>
                    <a:pt x="909479" y="2177036"/>
                  </a:lnTo>
                  <a:lnTo>
                    <a:pt x="864234" y="2168275"/>
                  </a:lnTo>
                  <a:lnTo>
                    <a:pt x="819671" y="2157681"/>
                  </a:lnTo>
                  <a:lnTo>
                    <a:pt x="775832" y="2145293"/>
                  </a:lnTo>
                  <a:lnTo>
                    <a:pt x="732756" y="2131154"/>
                  </a:lnTo>
                  <a:lnTo>
                    <a:pt x="690487" y="2115304"/>
                  </a:lnTo>
                  <a:lnTo>
                    <a:pt x="649064" y="2097784"/>
                  </a:lnTo>
                  <a:lnTo>
                    <a:pt x="608528" y="2078636"/>
                  </a:lnTo>
                  <a:lnTo>
                    <a:pt x="568922" y="2057901"/>
                  </a:lnTo>
                  <a:lnTo>
                    <a:pt x="530286" y="2035620"/>
                  </a:lnTo>
                  <a:lnTo>
                    <a:pt x="492661" y="2011834"/>
                  </a:lnTo>
                  <a:lnTo>
                    <a:pt x="456088" y="1986584"/>
                  </a:lnTo>
                  <a:lnTo>
                    <a:pt x="420609" y="1959912"/>
                  </a:lnTo>
                  <a:lnTo>
                    <a:pt x="386265" y="1931858"/>
                  </a:lnTo>
                  <a:lnTo>
                    <a:pt x="353096" y="1902464"/>
                  </a:lnTo>
                  <a:lnTo>
                    <a:pt x="321145" y="1871770"/>
                  </a:lnTo>
                  <a:lnTo>
                    <a:pt x="290451" y="1839818"/>
                  </a:lnTo>
                  <a:lnTo>
                    <a:pt x="261057" y="1806650"/>
                  </a:lnTo>
                  <a:lnTo>
                    <a:pt x="233003" y="1772305"/>
                  </a:lnTo>
                  <a:lnTo>
                    <a:pt x="206330" y="1736826"/>
                  </a:lnTo>
                  <a:lnTo>
                    <a:pt x="181080" y="1700254"/>
                  </a:lnTo>
                  <a:lnTo>
                    <a:pt x="157294" y="1662629"/>
                  </a:lnTo>
                  <a:lnTo>
                    <a:pt x="135013" y="1623993"/>
                  </a:lnTo>
                  <a:lnTo>
                    <a:pt x="114278" y="1584387"/>
                  </a:lnTo>
                  <a:lnTo>
                    <a:pt x="95130" y="1543851"/>
                  </a:lnTo>
                  <a:lnTo>
                    <a:pt x="77611" y="1502428"/>
                  </a:lnTo>
                  <a:lnTo>
                    <a:pt x="61761" y="1460159"/>
                  </a:lnTo>
                  <a:lnTo>
                    <a:pt x="47622" y="1417083"/>
                  </a:lnTo>
                  <a:lnTo>
                    <a:pt x="35234" y="1373244"/>
                  </a:lnTo>
                  <a:lnTo>
                    <a:pt x="24639" y="1328681"/>
                  </a:lnTo>
                  <a:lnTo>
                    <a:pt x="15879" y="1283436"/>
                  </a:lnTo>
                  <a:lnTo>
                    <a:pt x="8993" y="1237550"/>
                  </a:lnTo>
                  <a:lnTo>
                    <a:pt x="4024" y="1191064"/>
                  </a:lnTo>
                  <a:lnTo>
                    <a:pt x="1013" y="1144019"/>
                  </a:lnTo>
                  <a:lnTo>
                    <a:pt x="0" y="1096457"/>
                  </a:lnTo>
                  <a:lnTo>
                    <a:pt x="1013" y="1048895"/>
                  </a:lnTo>
                  <a:lnTo>
                    <a:pt x="4024" y="1001851"/>
                  </a:lnTo>
                  <a:lnTo>
                    <a:pt x="8993" y="955365"/>
                  </a:lnTo>
                  <a:lnTo>
                    <a:pt x="15879" y="909479"/>
                  </a:lnTo>
                  <a:lnTo>
                    <a:pt x="24639" y="864234"/>
                  </a:lnTo>
                  <a:lnTo>
                    <a:pt x="35234" y="819671"/>
                  </a:lnTo>
                  <a:lnTo>
                    <a:pt x="47622" y="775831"/>
                  </a:lnTo>
                  <a:lnTo>
                    <a:pt x="61761" y="732756"/>
                  </a:lnTo>
                  <a:lnTo>
                    <a:pt x="77611" y="690486"/>
                  </a:lnTo>
                  <a:lnTo>
                    <a:pt x="95130" y="649063"/>
                  </a:lnTo>
                  <a:lnTo>
                    <a:pt x="114278" y="608528"/>
                  </a:lnTo>
                  <a:lnTo>
                    <a:pt x="135013" y="568922"/>
                  </a:lnTo>
                  <a:lnTo>
                    <a:pt x="157294" y="530286"/>
                  </a:lnTo>
                  <a:lnTo>
                    <a:pt x="181080" y="492661"/>
                  </a:lnTo>
                  <a:lnTo>
                    <a:pt x="206330" y="456088"/>
                  </a:lnTo>
                  <a:lnTo>
                    <a:pt x="233003" y="420609"/>
                  </a:lnTo>
                  <a:lnTo>
                    <a:pt x="261057" y="386265"/>
                  </a:lnTo>
                  <a:lnTo>
                    <a:pt x="290451" y="353096"/>
                  </a:lnTo>
                  <a:lnTo>
                    <a:pt x="321145" y="321145"/>
                  </a:lnTo>
                  <a:lnTo>
                    <a:pt x="353096" y="290451"/>
                  </a:lnTo>
                  <a:lnTo>
                    <a:pt x="386265" y="261057"/>
                  </a:lnTo>
                  <a:lnTo>
                    <a:pt x="420609" y="233003"/>
                  </a:lnTo>
                  <a:lnTo>
                    <a:pt x="456088" y="206330"/>
                  </a:lnTo>
                  <a:lnTo>
                    <a:pt x="492661" y="181080"/>
                  </a:lnTo>
                  <a:lnTo>
                    <a:pt x="530286" y="157294"/>
                  </a:lnTo>
                  <a:lnTo>
                    <a:pt x="568922" y="135013"/>
                  </a:lnTo>
                  <a:lnTo>
                    <a:pt x="608528" y="114278"/>
                  </a:lnTo>
                  <a:lnTo>
                    <a:pt x="649064" y="95130"/>
                  </a:lnTo>
                  <a:lnTo>
                    <a:pt x="690487" y="77611"/>
                  </a:lnTo>
                  <a:lnTo>
                    <a:pt x="732756" y="61761"/>
                  </a:lnTo>
                  <a:lnTo>
                    <a:pt x="775832" y="47622"/>
                  </a:lnTo>
                  <a:lnTo>
                    <a:pt x="819671" y="35234"/>
                  </a:lnTo>
                  <a:lnTo>
                    <a:pt x="864234" y="24639"/>
                  </a:lnTo>
                  <a:lnTo>
                    <a:pt x="909479" y="15879"/>
                  </a:lnTo>
                  <a:lnTo>
                    <a:pt x="955365" y="8993"/>
                  </a:lnTo>
                  <a:lnTo>
                    <a:pt x="1001851" y="4024"/>
                  </a:lnTo>
                  <a:lnTo>
                    <a:pt x="1048896" y="1013"/>
                  </a:lnTo>
                  <a:lnTo>
                    <a:pt x="1096458" y="0"/>
                  </a:lnTo>
                  <a:lnTo>
                    <a:pt x="1144020" y="1013"/>
                  </a:lnTo>
                  <a:lnTo>
                    <a:pt x="1191065" y="4024"/>
                  </a:lnTo>
                  <a:lnTo>
                    <a:pt x="1237550" y="8993"/>
                  </a:lnTo>
                  <a:lnTo>
                    <a:pt x="1283436" y="15879"/>
                  </a:lnTo>
                  <a:lnTo>
                    <a:pt x="1328681" y="24639"/>
                  </a:lnTo>
                  <a:lnTo>
                    <a:pt x="1373244" y="35234"/>
                  </a:lnTo>
                  <a:lnTo>
                    <a:pt x="1417084" y="47622"/>
                  </a:lnTo>
                  <a:lnTo>
                    <a:pt x="1460159" y="61761"/>
                  </a:lnTo>
                  <a:lnTo>
                    <a:pt x="1502429" y="77611"/>
                  </a:lnTo>
                  <a:lnTo>
                    <a:pt x="1543852" y="95130"/>
                  </a:lnTo>
                  <a:lnTo>
                    <a:pt x="1584387" y="114278"/>
                  </a:lnTo>
                  <a:lnTo>
                    <a:pt x="1623993" y="135013"/>
                  </a:lnTo>
                  <a:lnTo>
                    <a:pt x="1662629" y="157294"/>
                  </a:lnTo>
                  <a:lnTo>
                    <a:pt x="1700254" y="181080"/>
                  </a:lnTo>
                  <a:lnTo>
                    <a:pt x="1736827" y="206330"/>
                  </a:lnTo>
                  <a:lnTo>
                    <a:pt x="1772306" y="233003"/>
                  </a:lnTo>
                  <a:lnTo>
                    <a:pt x="1806650" y="261057"/>
                  </a:lnTo>
                  <a:lnTo>
                    <a:pt x="1839819" y="290451"/>
                  </a:lnTo>
                  <a:lnTo>
                    <a:pt x="1871770" y="321145"/>
                  </a:lnTo>
                  <a:lnTo>
                    <a:pt x="1902464" y="353096"/>
                  </a:lnTo>
                  <a:lnTo>
                    <a:pt x="1931858" y="386265"/>
                  </a:lnTo>
                  <a:lnTo>
                    <a:pt x="1959912" y="420609"/>
                  </a:lnTo>
                  <a:lnTo>
                    <a:pt x="1986585" y="456088"/>
                  </a:lnTo>
                  <a:lnTo>
                    <a:pt x="2011834" y="492661"/>
                  </a:lnTo>
                  <a:lnTo>
                    <a:pt x="2035620" y="530286"/>
                  </a:lnTo>
                  <a:lnTo>
                    <a:pt x="2057901" y="568922"/>
                  </a:lnTo>
                  <a:lnTo>
                    <a:pt x="2078636" y="608528"/>
                  </a:lnTo>
                  <a:lnTo>
                    <a:pt x="2097784" y="649063"/>
                  </a:lnTo>
                  <a:lnTo>
                    <a:pt x="2115304" y="690486"/>
                  </a:lnTo>
                  <a:lnTo>
                    <a:pt x="2131154" y="732756"/>
                  </a:lnTo>
                  <a:lnTo>
                    <a:pt x="2145293" y="775831"/>
                  </a:lnTo>
                  <a:lnTo>
                    <a:pt x="2157681" y="819671"/>
                  </a:lnTo>
                  <a:lnTo>
                    <a:pt x="2168275" y="864234"/>
                  </a:lnTo>
                  <a:lnTo>
                    <a:pt x="2177036" y="909479"/>
                  </a:lnTo>
                  <a:lnTo>
                    <a:pt x="2183921" y="955365"/>
                  </a:lnTo>
                  <a:lnTo>
                    <a:pt x="2188890" y="1001851"/>
                  </a:lnTo>
                  <a:lnTo>
                    <a:pt x="2191902" y="1048895"/>
                  </a:lnTo>
                  <a:lnTo>
                    <a:pt x="2192915" y="1096457"/>
                  </a:lnTo>
                  <a:lnTo>
                    <a:pt x="2191902" y="1144019"/>
                  </a:lnTo>
                  <a:lnTo>
                    <a:pt x="2188890" y="1191064"/>
                  </a:lnTo>
                  <a:lnTo>
                    <a:pt x="2183921" y="1237550"/>
                  </a:lnTo>
                  <a:lnTo>
                    <a:pt x="2177036" y="1283436"/>
                  </a:lnTo>
                  <a:lnTo>
                    <a:pt x="2168275" y="1328681"/>
                  </a:lnTo>
                  <a:lnTo>
                    <a:pt x="2157681" y="1373244"/>
                  </a:lnTo>
                  <a:lnTo>
                    <a:pt x="2145293" y="1417083"/>
                  </a:lnTo>
                  <a:lnTo>
                    <a:pt x="2131154" y="1460159"/>
                  </a:lnTo>
                  <a:lnTo>
                    <a:pt x="2115304" y="1502428"/>
                  </a:lnTo>
                  <a:lnTo>
                    <a:pt x="2097784" y="1543851"/>
                  </a:lnTo>
                  <a:lnTo>
                    <a:pt x="2078636" y="1584387"/>
                  </a:lnTo>
                  <a:lnTo>
                    <a:pt x="2057901" y="1623993"/>
                  </a:lnTo>
                  <a:lnTo>
                    <a:pt x="2035620" y="1662629"/>
                  </a:lnTo>
                  <a:lnTo>
                    <a:pt x="2011834" y="1700254"/>
                  </a:lnTo>
                  <a:lnTo>
                    <a:pt x="1986585" y="1736826"/>
                  </a:lnTo>
                  <a:lnTo>
                    <a:pt x="1959912" y="1772305"/>
                  </a:lnTo>
                  <a:lnTo>
                    <a:pt x="1931858" y="1806650"/>
                  </a:lnTo>
                  <a:lnTo>
                    <a:pt x="1902464" y="1839818"/>
                  </a:lnTo>
                  <a:lnTo>
                    <a:pt x="1871770" y="1871770"/>
                  </a:lnTo>
                  <a:lnTo>
                    <a:pt x="1839819" y="1902464"/>
                  </a:lnTo>
                  <a:lnTo>
                    <a:pt x="1806650" y="1931858"/>
                  </a:lnTo>
                  <a:lnTo>
                    <a:pt x="1772306" y="1959912"/>
                  </a:lnTo>
                  <a:lnTo>
                    <a:pt x="1736827" y="1986584"/>
                  </a:lnTo>
                  <a:lnTo>
                    <a:pt x="1700254" y="2011834"/>
                  </a:lnTo>
                  <a:lnTo>
                    <a:pt x="1662629" y="2035620"/>
                  </a:lnTo>
                  <a:lnTo>
                    <a:pt x="1623993" y="2057901"/>
                  </a:lnTo>
                  <a:lnTo>
                    <a:pt x="1584387" y="2078636"/>
                  </a:lnTo>
                  <a:lnTo>
                    <a:pt x="1543852" y="2097784"/>
                  </a:lnTo>
                  <a:lnTo>
                    <a:pt x="1502429" y="2115304"/>
                  </a:lnTo>
                  <a:lnTo>
                    <a:pt x="1460159" y="2131154"/>
                  </a:lnTo>
                  <a:lnTo>
                    <a:pt x="1417084" y="2145293"/>
                  </a:lnTo>
                  <a:lnTo>
                    <a:pt x="1373244" y="2157681"/>
                  </a:lnTo>
                  <a:lnTo>
                    <a:pt x="1328681" y="2168275"/>
                  </a:lnTo>
                  <a:lnTo>
                    <a:pt x="1283436" y="2177036"/>
                  </a:lnTo>
                  <a:lnTo>
                    <a:pt x="1237550" y="2183921"/>
                  </a:lnTo>
                  <a:lnTo>
                    <a:pt x="1191065" y="2188890"/>
                  </a:lnTo>
                  <a:lnTo>
                    <a:pt x="1144020" y="2191902"/>
                  </a:lnTo>
                  <a:lnTo>
                    <a:pt x="1096458" y="2192915"/>
                  </a:lnTo>
                  <a:close/>
                </a:path>
              </a:pathLst>
            </a:custGeom>
            <a:solidFill>
              <a:srgbClr val="003C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4927028" y="2197154"/>
              <a:ext cx="2190750" cy="2190750"/>
            </a:xfrm>
            <a:custGeom>
              <a:avLst/>
              <a:gdLst/>
              <a:ahLst/>
              <a:cxnLst/>
              <a:rect l="l" t="t" r="r" b="b"/>
              <a:pathLst>
                <a:path w="2190750" h="2190750">
                  <a:moveTo>
                    <a:pt x="1162021" y="2190665"/>
                  </a:moveTo>
                  <a:lnTo>
                    <a:pt x="1237511" y="2183926"/>
                  </a:lnTo>
                  <a:lnTo>
                    <a:pt x="1283399" y="2177042"/>
                  </a:lnTo>
                  <a:lnTo>
                    <a:pt x="1328647" y="2168283"/>
                  </a:lnTo>
                  <a:lnTo>
                    <a:pt x="1373212" y="2157689"/>
                  </a:lnTo>
                  <a:lnTo>
                    <a:pt x="1417054" y="2145302"/>
                  </a:lnTo>
                  <a:lnTo>
                    <a:pt x="1460132" y="2131163"/>
                  </a:lnTo>
                  <a:lnTo>
                    <a:pt x="1502404" y="2115313"/>
                  </a:lnTo>
                  <a:lnTo>
                    <a:pt x="1543829" y="2097794"/>
                  </a:lnTo>
                  <a:lnTo>
                    <a:pt x="1584367" y="2078646"/>
                  </a:lnTo>
                  <a:lnTo>
                    <a:pt x="1623976" y="2057911"/>
                  </a:lnTo>
                  <a:lnTo>
                    <a:pt x="1662614" y="2035629"/>
                  </a:lnTo>
                  <a:lnTo>
                    <a:pt x="1700241" y="2011842"/>
                  </a:lnTo>
                  <a:lnTo>
                    <a:pt x="1736816" y="1986592"/>
                  </a:lnTo>
                  <a:lnTo>
                    <a:pt x="1772297" y="1959918"/>
                  </a:lnTo>
                  <a:lnTo>
                    <a:pt x="1806644" y="1931863"/>
                  </a:lnTo>
                  <a:lnTo>
                    <a:pt x="1839814" y="1902467"/>
                  </a:lnTo>
                  <a:lnTo>
                    <a:pt x="1871768" y="1871772"/>
                  </a:lnTo>
                  <a:lnTo>
                    <a:pt x="1902463" y="1839819"/>
                  </a:lnTo>
                  <a:lnTo>
                    <a:pt x="1931859" y="1806649"/>
                  </a:lnTo>
                  <a:lnTo>
                    <a:pt x="1959914" y="1772303"/>
                  </a:lnTo>
                  <a:lnTo>
                    <a:pt x="1986588" y="1736822"/>
                  </a:lnTo>
                  <a:lnTo>
                    <a:pt x="2011839" y="1700247"/>
                  </a:lnTo>
                  <a:lnTo>
                    <a:pt x="2035626" y="1662620"/>
                  </a:lnTo>
                  <a:lnTo>
                    <a:pt x="2057907" y="1623981"/>
                  </a:lnTo>
                  <a:lnTo>
                    <a:pt x="2078643" y="1584373"/>
                  </a:lnTo>
                  <a:lnTo>
                    <a:pt x="2097791" y="1543835"/>
                  </a:lnTo>
                  <a:lnTo>
                    <a:pt x="2115311" y="1502410"/>
                  </a:lnTo>
                  <a:lnTo>
                    <a:pt x="2131161" y="1460138"/>
                  </a:lnTo>
                  <a:lnTo>
                    <a:pt x="2145300" y="1417060"/>
                  </a:lnTo>
                  <a:lnTo>
                    <a:pt x="2157687" y="1373218"/>
                  </a:lnTo>
                  <a:lnTo>
                    <a:pt x="2168281" y="1328653"/>
                  </a:lnTo>
                  <a:lnTo>
                    <a:pt x="2177041" y="1283405"/>
                  </a:lnTo>
                  <a:lnTo>
                    <a:pt x="2183925" y="1237517"/>
                  </a:lnTo>
                  <a:lnTo>
                    <a:pt x="2188893" y="1191029"/>
                  </a:lnTo>
                  <a:lnTo>
                    <a:pt x="2190697" y="1162022"/>
                  </a:lnTo>
                </a:path>
                <a:path w="2190750" h="2190750">
                  <a:moveTo>
                    <a:pt x="2190669" y="1030897"/>
                  </a:moveTo>
                  <a:lnTo>
                    <a:pt x="2183916" y="955322"/>
                  </a:lnTo>
                  <a:lnTo>
                    <a:pt x="2177028" y="909434"/>
                  </a:lnTo>
                  <a:lnTo>
                    <a:pt x="2168265" y="864188"/>
                  </a:lnTo>
                  <a:lnTo>
                    <a:pt x="2157668" y="819624"/>
                  </a:lnTo>
                  <a:lnTo>
                    <a:pt x="2145278" y="775784"/>
                  </a:lnTo>
                  <a:lnTo>
                    <a:pt x="2131137" y="732708"/>
                  </a:lnTo>
                  <a:lnTo>
                    <a:pt x="2115284" y="690438"/>
                  </a:lnTo>
                  <a:lnTo>
                    <a:pt x="2097762" y="649015"/>
                  </a:lnTo>
                  <a:lnTo>
                    <a:pt x="2078612" y="608480"/>
                  </a:lnTo>
                  <a:lnTo>
                    <a:pt x="2057875" y="568874"/>
                  </a:lnTo>
                  <a:lnTo>
                    <a:pt x="2035592" y="530238"/>
                  </a:lnTo>
                  <a:lnTo>
                    <a:pt x="2011803" y="492614"/>
                  </a:lnTo>
                  <a:lnTo>
                    <a:pt x="1986551" y="456042"/>
                  </a:lnTo>
                  <a:lnTo>
                    <a:pt x="1959877" y="420564"/>
                  </a:lnTo>
                  <a:lnTo>
                    <a:pt x="1931821" y="386221"/>
                  </a:lnTo>
                  <a:lnTo>
                    <a:pt x="1902425" y="353054"/>
                  </a:lnTo>
                  <a:lnTo>
                    <a:pt x="1871729" y="321104"/>
                  </a:lnTo>
                  <a:lnTo>
                    <a:pt x="1839776" y="290412"/>
                  </a:lnTo>
                  <a:lnTo>
                    <a:pt x="1806606" y="261019"/>
                  </a:lnTo>
                  <a:lnTo>
                    <a:pt x="1772260" y="232967"/>
                  </a:lnTo>
                  <a:lnTo>
                    <a:pt x="1736780" y="206297"/>
                  </a:lnTo>
                  <a:lnTo>
                    <a:pt x="1700206" y="181049"/>
                  </a:lnTo>
                  <a:lnTo>
                    <a:pt x="1662581" y="157265"/>
                  </a:lnTo>
                  <a:lnTo>
                    <a:pt x="1623944" y="134986"/>
                  </a:lnTo>
                  <a:lnTo>
                    <a:pt x="1584337" y="114254"/>
                  </a:lnTo>
                  <a:lnTo>
                    <a:pt x="1543801" y="95108"/>
                  </a:lnTo>
                  <a:lnTo>
                    <a:pt x="1502378" y="77591"/>
                  </a:lnTo>
                  <a:lnTo>
                    <a:pt x="1460109" y="61743"/>
                  </a:lnTo>
                  <a:lnTo>
                    <a:pt x="1417034" y="47606"/>
                  </a:lnTo>
                  <a:lnTo>
                    <a:pt x="1373194" y="35221"/>
                  </a:lnTo>
                  <a:lnTo>
                    <a:pt x="1328632" y="24629"/>
                  </a:lnTo>
                  <a:lnTo>
                    <a:pt x="1283388" y="15870"/>
                  </a:lnTo>
                  <a:lnTo>
                    <a:pt x="1237503" y="8987"/>
                  </a:lnTo>
                  <a:lnTo>
                    <a:pt x="1191019" y="4020"/>
                  </a:lnTo>
                  <a:lnTo>
                    <a:pt x="1143975" y="1011"/>
                  </a:lnTo>
                  <a:lnTo>
                    <a:pt x="1096415" y="0"/>
                  </a:lnTo>
                  <a:lnTo>
                    <a:pt x="1048855" y="1014"/>
                  </a:lnTo>
                  <a:lnTo>
                    <a:pt x="1001812" y="4028"/>
                  </a:lnTo>
                  <a:lnTo>
                    <a:pt x="955328" y="8998"/>
                  </a:lnTo>
                  <a:lnTo>
                    <a:pt x="909444" y="15885"/>
                  </a:lnTo>
                  <a:lnTo>
                    <a:pt x="864202" y="24646"/>
                  </a:lnTo>
                  <a:lnTo>
                    <a:pt x="819641" y="35242"/>
                  </a:lnTo>
                  <a:lnTo>
                    <a:pt x="775804" y="47630"/>
                  </a:lnTo>
                  <a:lnTo>
                    <a:pt x="732731" y="61770"/>
                  </a:lnTo>
                  <a:lnTo>
                    <a:pt x="690464" y="77620"/>
                  </a:lnTo>
                  <a:lnTo>
                    <a:pt x="649043" y="95140"/>
                  </a:lnTo>
                  <a:lnTo>
                    <a:pt x="608510" y="114287"/>
                  </a:lnTo>
                  <a:lnTo>
                    <a:pt x="568906" y="135022"/>
                  </a:lnTo>
                  <a:lnTo>
                    <a:pt x="530272" y="157303"/>
                  </a:lnTo>
                  <a:lnTo>
                    <a:pt x="492650" y="181088"/>
                  </a:lnTo>
                  <a:lnTo>
                    <a:pt x="456079" y="206337"/>
                  </a:lnTo>
                  <a:lnTo>
                    <a:pt x="420602" y="233008"/>
                  </a:lnTo>
                  <a:lnTo>
                    <a:pt x="386260" y="261061"/>
                  </a:lnTo>
                  <a:lnTo>
                    <a:pt x="353093" y="290454"/>
                  </a:lnTo>
                  <a:lnTo>
                    <a:pt x="321143" y="321146"/>
                  </a:lnTo>
                  <a:lnTo>
                    <a:pt x="290451" y="353096"/>
                  </a:lnTo>
                  <a:lnTo>
                    <a:pt x="261059" y="386263"/>
                  </a:lnTo>
                  <a:lnTo>
                    <a:pt x="233006" y="420605"/>
                  </a:lnTo>
                  <a:lnTo>
                    <a:pt x="206335" y="456082"/>
                  </a:lnTo>
                  <a:lnTo>
                    <a:pt x="181086" y="492652"/>
                  </a:lnTo>
                  <a:lnTo>
                    <a:pt x="157301" y="530275"/>
                  </a:lnTo>
                  <a:lnTo>
                    <a:pt x="135020" y="568909"/>
                  </a:lnTo>
                  <a:lnTo>
                    <a:pt x="114286" y="608513"/>
                  </a:lnTo>
                  <a:lnTo>
                    <a:pt x="95138" y="649046"/>
                  </a:lnTo>
                  <a:lnTo>
                    <a:pt x="77619" y="690466"/>
                  </a:lnTo>
                  <a:lnTo>
                    <a:pt x="61769" y="732734"/>
                  </a:lnTo>
                  <a:lnTo>
                    <a:pt x="47629" y="775807"/>
                  </a:lnTo>
                  <a:lnTo>
                    <a:pt x="35241" y="819644"/>
                  </a:lnTo>
                  <a:lnTo>
                    <a:pt x="24646" y="864204"/>
                  </a:lnTo>
                  <a:lnTo>
                    <a:pt x="15884" y="909447"/>
                  </a:lnTo>
                  <a:lnTo>
                    <a:pt x="8998" y="955331"/>
                  </a:lnTo>
                  <a:lnTo>
                    <a:pt x="4027" y="1001814"/>
                  </a:lnTo>
                  <a:lnTo>
                    <a:pt x="1014" y="1048857"/>
                  </a:lnTo>
                  <a:lnTo>
                    <a:pt x="0" y="1096417"/>
                  </a:lnTo>
                  <a:lnTo>
                    <a:pt x="1011" y="1143977"/>
                  </a:lnTo>
                  <a:lnTo>
                    <a:pt x="4020" y="1191020"/>
                  </a:lnTo>
                  <a:lnTo>
                    <a:pt x="8987" y="1237505"/>
                  </a:lnTo>
                  <a:lnTo>
                    <a:pt x="15871" y="1283389"/>
                  </a:lnTo>
                  <a:lnTo>
                    <a:pt x="24629" y="1328633"/>
                  </a:lnTo>
                  <a:lnTo>
                    <a:pt x="35221" y="1373195"/>
                  </a:lnTo>
                  <a:lnTo>
                    <a:pt x="47607" y="1417034"/>
                  </a:lnTo>
                  <a:lnTo>
                    <a:pt x="61744" y="1460109"/>
                  </a:lnTo>
                  <a:lnTo>
                    <a:pt x="77591" y="1502379"/>
                  </a:lnTo>
                  <a:lnTo>
                    <a:pt x="95108" y="1543802"/>
                  </a:lnTo>
                  <a:lnTo>
                    <a:pt x="114254" y="1584337"/>
                  </a:lnTo>
                  <a:lnTo>
                    <a:pt x="134986" y="1623944"/>
                  </a:lnTo>
                  <a:lnTo>
                    <a:pt x="157265" y="1662580"/>
                  </a:lnTo>
                  <a:lnTo>
                    <a:pt x="181049" y="1700206"/>
                  </a:lnTo>
                  <a:lnTo>
                    <a:pt x="206296" y="1736779"/>
                  </a:lnTo>
                  <a:lnTo>
                    <a:pt x="232967" y="1772259"/>
                  </a:lnTo>
                  <a:lnTo>
                    <a:pt x="261019" y="1806605"/>
                  </a:lnTo>
                  <a:lnTo>
                    <a:pt x="290411" y="1839775"/>
                  </a:lnTo>
                  <a:lnTo>
                    <a:pt x="321103" y="1871728"/>
                  </a:lnTo>
                  <a:lnTo>
                    <a:pt x="353053" y="1902423"/>
                  </a:lnTo>
                  <a:lnTo>
                    <a:pt x="386220" y="1931819"/>
                  </a:lnTo>
                  <a:lnTo>
                    <a:pt x="420563" y="1959875"/>
                  </a:lnTo>
                  <a:lnTo>
                    <a:pt x="456040" y="1986550"/>
                  </a:lnTo>
                  <a:lnTo>
                    <a:pt x="492612" y="2011802"/>
                  </a:lnTo>
                  <a:lnTo>
                    <a:pt x="530236" y="2035590"/>
                  </a:lnTo>
                  <a:lnTo>
                    <a:pt x="568871" y="2057873"/>
                  </a:lnTo>
                  <a:lnTo>
                    <a:pt x="608477" y="2078611"/>
                  </a:lnTo>
                  <a:lnTo>
                    <a:pt x="649012" y="2097761"/>
                  </a:lnTo>
                  <a:lnTo>
                    <a:pt x="690435" y="2115283"/>
                  </a:lnTo>
                  <a:lnTo>
                    <a:pt x="732705" y="2131135"/>
                  </a:lnTo>
                  <a:lnTo>
                    <a:pt x="775780" y="2145277"/>
                  </a:lnTo>
                  <a:lnTo>
                    <a:pt x="819620" y="2157667"/>
                  </a:lnTo>
                  <a:lnTo>
                    <a:pt x="864184" y="2168264"/>
                  </a:lnTo>
                  <a:lnTo>
                    <a:pt x="909430" y="2177027"/>
                  </a:lnTo>
                  <a:lnTo>
                    <a:pt x="955317" y="2183915"/>
                  </a:lnTo>
                  <a:lnTo>
                    <a:pt x="1001804" y="2188886"/>
                  </a:lnTo>
                  <a:lnTo>
                    <a:pt x="1030890" y="2190701"/>
                  </a:lnTo>
                </a:path>
              </a:pathLst>
            </a:custGeom>
            <a:ln w="19049">
              <a:solidFill>
                <a:srgbClr val="20829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028700" y="4908436"/>
            <a:ext cx="3791585" cy="4350385"/>
            <a:chOff x="1028700" y="4908436"/>
            <a:chExt cx="3791585" cy="4350385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700" y="6824185"/>
              <a:ext cx="2472147" cy="243411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4854" y="4908436"/>
              <a:ext cx="2555288" cy="255528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2409351" y="5052875"/>
              <a:ext cx="2266950" cy="2266950"/>
            </a:xfrm>
            <a:custGeom>
              <a:avLst/>
              <a:gdLst/>
              <a:ahLst/>
              <a:cxnLst/>
              <a:rect l="l" t="t" r="r" b="b"/>
              <a:pathLst>
                <a:path w="2266950" h="2266950">
                  <a:moveTo>
                    <a:pt x="1133205" y="2266411"/>
                  </a:moveTo>
                  <a:lnTo>
                    <a:pt x="1085303" y="2265417"/>
                  </a:lnTo>
                  <a:lnTo>
                    <a:pt x="1037907" y="2262460"/>
                  </a:lnTo>
                  <a:lnTo>
                    <a:pt x="991058" y="2257581"/>
                  </a:lnTo>
                  <a:lnTo>
                    <a:pt x="944794" y="2250819"/>
                  </a:lnTo>
                  <a:lnTo>
                    <a:pt x="899155" y="2242213"/>
                  </a:lnTo>
                  <a:lnTo>
                    <a:pt x="854180" y="2231802"/>
                  </a:lnTo>
                  <a:lnTo>
                    <a:pt x="809909" y="2219625"/>
                  </a:lnTo>
                  <a:lnTo>
                    <a:pt x="766380" y="2205722"/>
                  </a:lnTo>
                  <a:lnTo>
                    <a:pt x="723633" y="2190133"/>
                  </a:lnTo>
                  <a:lnTo>
                    <a:pt x="681708" y="2172896"/>
                  </a:lnTo>
                  <a:lnTo>
                    <a:pt x="640644" y="2154051"/>
                  </a:lnTo>
                  <a:lnTo>
                    <a:pt x="600479" y="2133638"/>
                  </a:lnTo>
                  <a:lnTo>
                    <a:pt x="561254" y="2111695"/>
                  </a:lnTo>
                  <a:lnTo>
                    <a:pt x="523008" y="2088262"/>
                  </a:lnTo>
                  <a:lnTo>
                    <a:pt x="485780" y="2063378"/>
                  </a:lnTo>
                  <a:lnTo>
                    <a:pt x="449610" y="2037083"/>
                  </a:lnTo>
                  <a:lnTo>
                    <a:pt x="414536" y="2009415"/>
                  </a:lnTo>
                  <a:lnTo>
                    <a:pt x="380598" y="1980415"/>
                  </a:lnTo>
                  <a:lnTo>
                    <a:pt x="347836" y="1950122"/>
                  </a:lnTo>
                  <a:lnTo>
                    <a:pt x="316288" y="1918574"/>
                  </a:lnTo>
                  <a:lnTo>
                    <a:pt x="285995" y="1885812"/>
                  </a:lnTo>
                  <a:lnTo>
                    <a:pt x="256995" y="1851874"/>
                  </a:lnTo>
                  <a:lnTo>
                    <a:pt x="229327" y="1816800"/>
                  </a:lnTo>
                  <a:lnTo>
                    <a:pt x="203032" y="1780630"/>
                  </a:lnTo>
                  <a:lnTo>
                    <a:pt x="178148" y="1743402"/>
                  </a:lnTo>
                  <a:lnTo>
                    <a:pt x="154715" y="1705156"/>
                  </a:lnTo>
                  <a:lnTo>
                    <a:pt x="132772" y="1665931"/>
                  </a:lnTo>
                  <a:lnTo>
                    <a:pt x="112359" y="1625766"/>
                  </a:lnTo>
                  <a:lnTo>
                    <a:pt x="93514" y="1584702"/>
                  </a:lnTo>
                  <a:lnTo>
                    <a:pt x="76277" y="1542777"/>
                  </a:lnTo>
                  <a:lnTo>
                    <a:pt x="60688" y="1500030"/>
                  </a:lnTo>
                  <a:lnTo>
                    <a:pt x="46785" y="1456501"/>
                  </a:lnTo>
                  <a:lnTo>
                    <a:pt x="34609" y="1412230"/>
                  </a:lnTo>
                  <a:lnTo>
                    <a:pt x="24198" y="1367255"/>
                  </a:lnTo>
                  <a:lnTo>
                    <a:pt x="15591" y="1321616"/>
                  </a:lnTo>
                  <a:lnTo>
                    <a:pt x="8829" y="1275352"/>
                  </a:lnTo>
                  <a:lnTo>
                    <a:pt x="3950" y="1228503"/>
                  </a:lnTo>
                  <a:lnTo>
                    <a:pt x="994" y="1181107"/>
                  </a:lnTo>
                  <a:lnTo>
                    <a:pt x="0" y="1133205"/>
                  </a:lnTo>
                  <a:lnTo>
                    <a:pt x="994" y="1085303"/>
                  </a:lnTo>
                  <a:lnTo>
                    <a:pt x="3950" y="1037908"/>
                  </a:lnTo>
                  <a:lnTo>
                    <a:pt x="8829" y="991058"/>
                  </a:lnTo>
                  <a:lnTo>
                    <a:pt x="15591" y="944794"/>
                  </a:lnTo>
                  <a:lnTo>
                    <a:pt x="24198" y="899155"/>
                  </a:lnTo>
                  <a:lnTo>
                    <a:pt x="34609" y="854180"/>
                  </a:lnTo>
                  <a:lnTo>
                    <a:pt x="46785" y="809909"/>
                  </a:lnTo>
                  <a:lnTo>
                    <a:pt x="60688" y="766380"/>
                  </a:lnTo>
                  <a:lnTo>
                    <a:pt x="76277" y="723633"/>
                  </a:lnTo>
                  <a:lnTo>
                    <a:pt x="93514" y="681708"/>
                  </a:lnTo>
                  <a:lnTo>
                    <a:pt x="112359" y="640644"/>
                  </a:lnTo>
                  <a:lnTo>
                    <a:pt x="132772" y="600479"/>
                  </a:lnTo>
                  <a:lnTo>
                    <a:pt x="154715" y="561255"/>
                  </a:lnTo>
                  <a:lnTo>
                    <a:pt x="178148" y="523008"/>
                  </a:lnTo>
                  <a:lnTo>
                    <a:pt x="203032" y="485780"/>
                  </a:lnTo>
                  <a:lnTo>
                    <a:pt x="229327" y="449610"/>
                  </a:lnTo>
                  <a:lnTo>
                    <a:pt x="256995" y="414536"/>
                  </a:lnTo>
                  <a:lnTo>
                    <a:pt x="285995" y="380598"/>
                  </a:lnTo>
                  <a:lnTo>
                    <a:pt x="316288" y="347836"/>
                  </a:lnTo>
                  <a:lnTo>
                    <a:pt x="347836" y="316288"/>
                  </a:lnTo>
                  <a:lnTo>
                    <a:pt x="380598" y="285995"/>
                  </a:lnTo>
                  <a:lnTo>
                    <a:pt x="414536" y="256995"/>
                  </a:lnTo>
                  <a:lnTo>
                    <a:pt x="449610" y="229327"/>
                  </a:lnTo>
                  <a:lnTo>
                    <a:pt x="485780" y="203032"/>
                  </a:lnTo>
                  <a:lnTo>
                    <a:pt x="523008" y="178148"/>
                  </a:lnTo>
                  <a:lnTo>
                    <a:pt x="561254" y="154715"/>
                  </a:lnTo>
                  <a:lnTo>
                    <a:pt x="600479" y="132772"/>
                  </a:lnTo>
                  <a:lnTo>
                    <a:pt x="640644" y="112359"/>
                  </a:lnTo>
                  <a:lnTo>
                    <a:pt x="681708" y="93514"/>
                  </a:lnTo>
                  <a:lnTo>
                    <a:pt x="723633" y="76277"/>
                  </a:lnTo>
                  <a:lnTo>
                    <a:pt x="766380" y="60688"/>
                  </a:lnTo>
                  <a:lnTo>
                    <a:pt x="809909" y="46785"/>
                  </a:lnTo>
                  <a:lnTo>
                    <a:pt x="854180" y="34609"/>
                  </a:lnTo>
                  <a:lnTo>
                    <a:pt x="899155" y="24198"/>
                  </a:lnTo>
                  <a:lnTo>
                    <a:pt x="944794" y="15591"/>
                  </a:lnTo>
                  <a:lnTo>
                    <a:pt x="991058" y="8829"/>
                  </a:lnTo>
                  <a:lnTo>
                    <a:pt x="1037907" y="3950"/>
                  </a:lnTo>
                  <a:lnTo>
                    <a:pt x="1085303" y="994"/>
                  </a:lnTo>
                  <a:lnTo>
                    <a:pt x="1133205" y="0"/>
                  </a:lnTo>
                  <a:lnTo>
                    <a:pt x="1181107" y="994"/>
                  </a:lnTo>
                  <a:lnTo>
                    <a:pt x="1228502" y="3950"/>
                  </a:lnTo>
                  <a:lnTo>
                    <a:pt x="1275352" y="8829"/>
                  </a:lnTo>
                  <a:lnTo>
                    <a:pt x="1321616" y="15591"/>
                  </a:lnTo>
                  <a:lnTo>
                    <a:pt x="1367255" y="24198"/>
                  </a:lnTo>
                  <a:lnTo>
                    <a:pt x="1412230" y="34609"/>
                  </a:lnTo>
                  <a:lnTo>
                    <a:pt x="1456501" y="46785"/>
                  </a:lnTo>
                  <a:lnTo>
                    <a:pt x="1500030" y="60688"/>
                  </a:lnTo>
                  <a:lnTo>
                    <a:pt x="1542777" y="76277"/>
                  </a:lnTo>
                  <a:lnTo>
                    <a:pt x="1584702" y="93514"/>
                  </a:lnTo>
                  <a:lnTo>
                    <a:pt x="1625766" y="112359"/>
                  </a:lnTo>
                  <a:lnTo>
                    <a:pt x="1665931" y="132772"/>
                  </a:lnTo>
                  <a:lnTo>
                    <a:pt x="1705155" y="154715"/>
                  </a:lnTo>
                  <a:lnTo>
                    <a:pt x="1743402" y="178148"/>
                  </a:lnTo>
                  <a:lnTo>
                    <a:pt x="1780630" y="203032"/>
                  </a:lnTo>
                  <a:lnTo>
                    <a:pt x="1816800" y="229327"/>
                  </a:lnTo>
                  <a:lnTo>
                    <a:pt x="1851874" y="256995"/>
                  </a:lnTo>
                  <a:lnTo>
                    <a:pt x="1885812" y="285995"/>
                  </a:lnTo>
                  <a:lnTo>
                    <a:pt x="1918574" y="316288"/>
                  </a:lnTo>
                  <a:lnTo>
                    <a:pt x="1950122" y="347836"/>
                  </a:lnTo>
                  <a:lnTo>
                    <a:pt x="1980415" y="380598"/>
                  </a:lnTo>
                  <a:lnTo>
                    <a:pt x="2009415" y="414536"/>
                  </a:lnTo>
                  <a:lnTo>
                    <a:pt x="2037083" y="449610"/>
                  </a:lnTo>
                  <a:lnTo>
                    <a:pt x="2063378" y="485780"/>
                  </a:lnTo>
                  <a:lnTo>
                    <a:pt x="2088262" y="523008"/>
                  </a:lnTo>
                  <a:lnTo>
                    <a:pt x="2111695" y="561255"/>
                  </a:lnTo>
                  <a:lnTo>
                    <a:pt x="2133638" y="600479"/>
                  </a:lnTo>
                  <a:lnTo>
                    <a:pt x="2154051" y="640644"/>
                  </a:lnTo>
                  <a:lnTo>
                    <a:pt x="2172896" y="681708"/>
                  </a:lnTo>
                  <a:lnTo>
                    <a:pt x="2190133" y="723633"/>
                  </a:lnTo>
                  <a:lnTo>
                    <a:pt x="2205722" y="766380"/>
                  </a:lnTo>
                  <a:lnTo>
                    <a:pt x="2219625" y="809909"/>
                  </a:lnTo>
                  <a:lnTo>
                    <a:pt x="2231801" y="854180"/>
                  </a:lnTo>
                  <a:lnTo>
                    <a:pt x="2242212" y="899155"/>
                  </a:lnTo>
                  <a:lnTo>
                    <a:pt x="2250819" y="944794"/>
                  </a:lnTo>
                  <a:lnTo>
                    <a:pt x="2257581" y="991058"/>
                  </a:lnTo>
                  <a:lnTo>
                    <a:pt x="2262460" y="1037908"/>
                  </a:lnTo>
                  <a:lnTo>
                    <a:pt x="2265416" y="1085303"/>
                  </a:lnTo>
                  <a:lnTo>
                    <a:pt x="2266410" y="1133205"/>
                  </a:lnTo>
                  <a:lnTo>
                    <a:pt x="2265416" y="1181107"/>
                  </a:lnTo>
                  <a:lnTo>
                    <a:pt x="2262460" y="1228503"/>
                  </a:lnTo>
                  <a:lnTo>
                    <a:pt x="2257581" y="1275352"/>
                  </a:lnTo>
                  <a:lnTo>
                    <a:pt x="2250819" y="1321616"/>
                  </a:lnTo>
                  <a:lnTo>
                    <a:pt x="2242212" y="1367255"/>
                  </a:lnTo>
                  <a:lnTo>
                    <a:pt x="2231801" y="1412230"/>
                  </a:lnTo>
                  <a:lnTo>
                    <a:pt x="2219625" y="1456501"/>
                  </a:lnTo>
                  <a:lnTo>
                    <a:pt x="2205722" y="1500030"/>
                  </a:lnTo>
                  <a:lnTo>
                    <a:pt x="2190133" y="1542777"/>
                  </a:lnTo>
                  <a:lnTo>
                    <a:pt x="2172896" y="1584702"/>
                  </a:lnTo>
                  <a:lnTo>
                    <a:pt x="2154051" y="1625766"/>
                  </a:lnTo>
                  <a:lnTo>
                    <a:pt x="2133638" y="1665931"/>
                  </a:lnTo>
                  <a:lnTo>
                    <a:pt x="2111695" y="1705156"/>
                  </a:lnTo>
                  <a:lnTo>
                    <a:pt x="2088262" y="1743402"/>
                  </a:lnTo>
                  <a:lnTo>
                    <a:pt x="2063378" y="1780630"/>
                  </a:lnTo>
                  <a:lnTo>
                    <a:pt x="2037083" y="1816800"/>
                  </a:lnTo>
                  <a:lnTo>
                    <a:pt x="2009415" y="1851874"/>
                  </a:lnTo>
                  <a:lnTo>
                    <a:pt x="1980415" y="1885812"/>
                  </a:lnTo>
                  <a:lnTo>
                    <a:pt x="1950122" y="1918574"/>
                  </a:lnTo>
                  <a:lnTo>
                    <a:pt x="1918574" y="1950122"/>
                  </a:lnTo>
                  <a:lnTo>
                    <a:pt x="1885812" y="1980415"/>
                  </a:lnTo>
                  <a:lnTo>
                    <a:pt x="1851874" y="2009415"/>
                  </a:lnTo>
                  <a:lnTo>
                    <a:pt x="1816800" y="2037083"/>
                  </a:lnTo>
                  <a:lnTo>
                    <a:pt x="1780630" y="2063378"/>
                  </a:lnTo>
                  <a:lnTo>
                    <a:pt x="1743402" y="2088262"/>
                  </a:lnTo>
                  <a:lnTo>
                    <a:pt x="1705155" y="2111695"/>
                  </a:lnTo>
                  <a:lnTo>
                    <a:pt x="1665931" y="2133638"/>
                  </a:lnTo>
                  <a:lnTo>
                    <a:pt x="1625766" y="2154051"/>
                  </a:lnTo>
                  <a:lnTo>
                    <a:pt x="1584702" y="2172896"/>
                  </a:lnTo>
                  <a:lnTo>
                    <a:pt x="1542777" y="2190133"/>
                  </a:lnTo>
                  <a:lnTo>
                    <a:pt x="1500030" y="2205722"/>
                  </a:lnTo>
                  <a:lnTo>
                    <a:pt x="1456501" y="2219625"/>
                  </a:lnTo>
                  <a:lnTo>
                    <a:pt x="1412230" y="2231802"/>
                  </a:lnTo>
                  <a:lnTo>
                    <a:pt x="1367255" y="2242213"/>
                  </a:lnTo>
                  <a:lnTo>
                    <a:pt x="1321616" y="2250819"/>
                  </a:lnTo>
                  <a:lnTo>
                    <a:pt x="1275352" y="2257581"/>
                  </a:lnTo>
                  <a:lnTo>
                    <a:pt x="1228502" y="2262460"/>
                  </a:lnTo>
                  <a:lnTo>
                    <a:pt x="1181107" y="2265417"/>
                  </a:lnTo>
                  <a:lnTo>
                    <a:pt x="1133205" y="2266411"/>
                  </a:lnTo>
                  <a:close/>
                </a:path>
              </a:pathLst>
            </a:custGeom>
            <a:solidFill>
              <a:srgbClr val="003C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409351" y="5052874"/>
              <a:ext cx="2266950" cy="2266950"/>
            </a:xfrm>
            <a:custGeom>
              <a:avLst/>
              <a:gdLst/>
              <a:ahLst/>
              <a:cxnLst/>
              <a:rect l="l" t="t" r="r" b="b"/>
              <a:pathLst>
                <a:path w="2266950" h="2266950">
                  <a:moveTo>
                    <a:pt x="1133177" y="0"/>
                  </a:moveTo>
                  <a:lnTo>
                    <a:pt x="1085276" y="994"/>
                  </a:lnTo>
                  <a:lnTo>
                    <a:pt x="1037881" y="3950"/>
                  </a:lnTo>
                  <a:lnTo>
                    <a:pt x="991033" y="8829"/>
                  </a:lnTo>
                  <a:lnTo>
                    <a:pt x="944771" y="15591"/>
                  </a:lnTo>
                  <a:lnTo>
                    <a:pt x="899133" y="24197"/>
                  </a:lnTo>
                  <a:lnTo>
                    <a:pt x="854159" y="34608"/>
                  </a:lnTo>
                  <a:lnTo>
                    <a:pt x="809888" y="46784"/>
                  </a:lnTo>
                  <a:lnTo>
                    <a:pt x="766361" y="60686"/>
                  </a:lnTo>
                  <a:lnTo>
                    <a:pt x="723615" y="76275"/>
                  </a:lnTo>
                  <a:lnTo>
                    <a:pt x="681691" y="93512"/>
                  </a:lnTo>
                  <a:lnTo>
                    <a:pt x="640628" y="112356"/>
                  </a:lnTo>
                  <a:lnTo>
                    <a:pt x="600464" y="132769"/>
                  </a:lnTo>
                  <a:lnTo>
                    <a:pt x="561240" y="154711"/>
                  </a:lnTo>
                  <a:lnTo>
                    <a:pt x="522995" y="178144"/>
                  </a:lnTo>
                  <a:lnTo>
                    <a:pt x="485768" y="203027"/>
                  </a:lnTo>
                  <a:lnTo>
                    <a:pt x="449598" y="229322"/>
                  </a:lnTo>
                  <a:lnTo>
                    <a:pt x="414526" y="256988"/>
                  </a:lnTo>
                  <a:lnTo>
                    <a:pt x="380589" y="285988"/>
                  </a:lnTo>
                  <a:lnTo>
                    <a:pt x="347827" y="316280"/>
                  </a:lnTo>
                  <a:lnTo>
                    <a:pt x="316280" y="347827"/>
                  </a:lnTo>
                  <a:lnTo>
                    <a:pt x="285988" y="380589"/>
                  </a:lnTo>
                  <a:lnTo>
                    <a:pt x="256988" y="414526"/>
                  </a:lnTo>
                  <a:lnTo>
                    <a:pt x="229322" y="449598"/>
                  </a:lnTo>
                  <a:lnTo>
                    <a:pt x="203027" y="485768"/>
                  </a:lnTo>
                  <a:lnTo>
                    <a:pt x="178144" y="522995"/>
                  </a:lnTo>
                  <a:lnTo>
                    <a:pt x="154711" y="561240"/>
                  </a:lnTo>
                  <a:lnTo>
                    <a:pt x="132769" y="600464"/>
                  </a:lnTo>
                  <a:lnTo>
                    <a:pt x="112356" y="640628"/>
                  </a:lnTo>
                  <a:lnTo>
                    <a:pt x="93512" y="681691"/>
                  </a:lnTo>
                  <a:lnTo>
                    <a:pt x="76275" y="723615"/>
                  </a:lnTo>
                  <a:lnTo>
                    <a:pt x="60686" y="766361"/>
                  </a:lnTo>
                  <a:lnTo>
                    <a:pt x="46784" y="809888"/>
                  </a:lnTo>
                  <a:lnTo>
                    <a:pt x="34608" y="854159"/>
                  </a:lnTo>
                  <a:lnTo>
                    <a:pt x="24197" y="899133"/>
                  </a:lnTo>
                  <a:lnTo>
                    <a:pt x="15591" y="944771"/>
                  </a:lnTo>
                  <a:lnTo>
                    <a:pt x="8829" y="991033"/>
                  </a:lnTo>
                  <a:lnTo>
                    <a:pt x="3950" y="1037881"/>
                  </a:lnTo>
                  <a:lnTo>
                    <a:pt x="994" y="1085276"/>
                  </a:lnTo>
                  <a:lnTo>
                    <a:pt x="0" y="1133177"/>
                  </a:lnTo>
                  <a:lnTo>
                    <a:pt x="994" y="1181078"/>
                  </a:lnTo>
                  <a:lnTo>
                    <a:pt x="3950" y="1228472"/>
                  </a:lnTo>
                  <a:lnTo>
                    <a:pt x="8829" y="1275320"/>
                  </a:lnTo>
                  <a:lnTo>
                    <a:pt x="15591" y="1321583"/>
                  </a:lnTo>
                  <a:lnTo>
                    <a:pt x="24197" y="1367221"/>
                  </a:lnTo>
                  <a:lnTo>
                    <a:pt x="34608" y="1412194"/>
                  </a:lnTo>
                  <a:lnTo>
                    <a:pt x="46784" y="1456465"/>
                  </a:lnTo>
                  <a:lnTo>
                    <a:pt x="60686" y="1499993"/>
                  </a:lnTo>
                  <a:lnTo>
                    <a:pt x="76275" y="1542738"/>
                  </a:lnTo>
                  <a:lnTo>
                    <a:pt x="93512" y="1584662"/>
                  </a:lnTo>
                  <a:lnTo>
                    <a:pt x="112356" y="1625726"/>
                  </a:lnTo>
                  <a:lnTo>
                    <a:pt x="132769" y="1665889"/>
                  </a:lnTo>
                  <a:lnTo>
                    <a:pt x="154711" y="1705113"/>
                  </a:lnTo>
                  <a:lnTo>
                    <a:pt x="178144" y="1743358"/>
                  </a:lnTo>
                  <a:lnTo>
                    <a:pt x="203027" y="1780585"/>
                  </a:lnTo>
                  <a:lnTo>
                    <a:pt x="229322" y="1816755"/>
                  </a:lnTo>
                  <a:lnTo>
                    <a:pt x="256988" y="1851828"/>
                  </a:lnTo>
                  <a:lnTo>
                    <a:pt x="285988" y="1885765"/>
                  </a:lnTo>
                  <a:lnTo>
                    <a:pt x="316280" y="1918526"/>
                  </a:lnTo>
                  <a:lnTo>
                    <a:pt x="347827" y="1950073"/>
                  </a:lnTo>
                  <a:lnTo>
                    <a:pt x="380589" y="1980366"/>
                  </a:lnTo>
                  <a:lnTo>
                    <a:pt x="414526" y="2009365"/>
                  </a:lnTo>
                  <a:lnTo>
                    <a:pt x="449598" y="2037032"/>
                  </a:lnTo>
                  <a:lnTo>
                    <a:pt x="485768" y="2063326"/>
                  </a:lnTo>
                  <a:lnTo>
                    <a:pt x="522995" y="2088209"/>
                  </a:lnTo>
                  <a:lnTo>
                    <a:pt x="561240" y="2111642"/>
                  </a:lnTo>
                  <a:lnTo>
                    <a:pt x="600464" y="2133584"/>
                  </a:lnTo>
                  <a:lnTo>
                    <a:pt x="640628" y="2153997"/>
                  </a:lnTo>
                  <a:lnTo>
                    <a:pt x="681691" y="2172842"/>
                  </a:lnTo>
                  <a:lnTo>
                    <a:pt x="723615" y="2190078"/>
                  </a:lnTo>
                  <a:lnTo>
                    <a:pt x="766361" y="2205667"/>
                  </a:lnTo>
                  <a:lnTo>
                    <a:pt x="809888" y="2219569"/>
                  </a:lnTo>
                  <a:lnTo>
                    <a:pt x="854159" y="2231746"/>
                  </a:lnTo>
                  <a:lnTo>
                    <a:pt x="899133" y="2242156"/>
                  </a:lnTo>
                  <a:lnTo>
                    <a:pt x="944771" y="2250763"/>
                  </a:lnTo>
                  <a:lnTo>
                    <a:pt x="991033" y="2257525"/>
                  </a:lnTo>
                  <a:lnTo>
                    <a:pt x="1037881" y="2262404"/>
                  </a:lnTo>
                  <a:lnTo>
                    <a:pt x="1085276" y="2265360"/>
                  </a:lnTo>
                  <a:lnTo>
                    <a:pt x="1133177" y="2266354"/>
                  </a:lnTo>
                  <a:lnTo>
                    <a:pt x="1181078" y="2265360"/>
                  </a:lnTo>
                  <a:lnTo>
                    <a:pt x="1228472" y="2262404"/>
                  </a:lnTo>
                  <a:lnTo>
                    <a:pt x="1275320" y="2257525"/>
                  </a:lnTo>
                  <a:lnTo>
                    <a:pt x="1321583" y="2250763"/>
                  </a:lnTo>
                  <a:lnTo>
                    <a:pt x="1367221" y="2242156"/>
                  </a:lnTo>
                  <a:lnTo>
                    <a:pt x="1412194" y="2231746"/>
                  </a:lnTo>
                  <a:lnTo>
                    <a:pt x="1456465" y="2219569"/>
                  </a:lnTo>
                  <a:lnTo>
                    <a:pt x="1499993" y="2205667"/>
                  </a:lnTo>
                  <a:lnTo>
                    <a:pt x="1542738" y="2190078"/>
                  </a:lnTo>
                  <a:lnTo>
                    <a:pt x="1584662" y="2172842"/>
                  </a:lnTo>
                  <a:lnTo>
                    <a:pt x="1625726" y="2153997"/>
                  </a:lnTo>
                  <a:lnTo>
                    <a:pt x="1665889" y="2133584"/>
                  </a:lnTo>
                  <a:lnTo>
                    <a:pt x="1705113" y="2111642"/>
                  </a:lnTo>
                  <a:lnTo>
                    <a:pt x="1743358" y="2088209"/>
                  </a:lnTo>
                  <a:lnTo>
                    <a:pt x="1780585" y="2063326"/>
                  </a:lnTo>
                  <a:lnTo>
                    <a:pt x="1816755" y="2037032"/>
                  </a:lnTo>
                  <a:lnTo>
                    <a:pt x="1851828" y="2009365"/>
                  </a:lnTo>
                  <a:lnTo>
                    <a:pt x="1885765" y="1980366"/>
                  </a:lnTo>
                  <a:lnTo>
                    <a:pt x="1918526" y="1950073"/>
                  </a:lnTo>
                  <a:lnTo>
                    <a:pt x="1950073" y="1918526"/>
                  </a:lnTo>
                  <a:lnTo>
                    <a:pt x="1980366" y="1885765"/>
                  </a:lnTo>
                  <a:lnTo>
                    <a:pt x="2009365" y="1851828"/>
                  </a:lnTo>
                  <a:lnTo>
                    <a:pt x="2037032" y="1816755"/>
                  </a:lnTo>
                  <a:lnTo>
                    <a:pt x="2063326" y="1780585"/>
                  </a:lnTo>
                  <a:lnTo>
                    <a:pt x="2088209" y="1743358"/>
                  </a:lnTo>
                  <a:lnTo>
                    <a:pt x="2111642" y="1705113"/>
                  </a:lnTo>
                  <a:lnTo>
                    <a:pt x="2133584" y="1665889"/>
                  </a:lnTo>
                  <a:lnTo>
                    <a:pt x="2153997" y="1625726"/>
                  </a:lnTo>
                  <a:lnTo>
                    <a:pt x="2172842" y="1584662"/>
                  </a:lnTo>
                  <a:lnTo>
                    <a:pt x="2190078" y="1542738"/>
                  </a:lnTo>
                  <a:lnTo>
                    <a:pt x="2205667" y="1499993"/>
                  </a:lnTo>
                  <a:lnTo>
                    <a:pt x="2219569" y="1456465"/>
                  </a:lnTo>
                  <a:lnTo>
                    <a:pt x="2231746" y="1412194"/>
                  </a:lnTo>
                  <a:lnTo>
                    <a:pt x="2242156" y="1367221"/>
                  </a:lnTo>
                  <a:lnTo>
                    <a:pt x="2250763" y="1321583"/>
                  </a:lnTo>
                  <a:lnTo>
                    <a:pt x="2257525" y="1275320"/>
                  </a:lnTo>
                  <a:lnTo>
                    <a:pt x="2262404" y="1228472"/>
                  </a:lnTo>
                  <a:lnTo>
                    <a:pt x="2265360" y="1181078"/>
                  </a:lnTo>
                  <a:lnTo>
                    <a:pt x="2266354" y="1133177"/>
                  </a:lnTo>
                  <a:lnTo>
                    <a:pt x="2265360" y="1085276"/>
                  </a:lnTo>
                  <a:lnTo>
                    <a:pt x="2262404" y="1037881"/>
                  </a:lnTo>
                  <a:lnTo>
                    <a:pt x="2257525" y="991033"/>
                  </a:lnTo>
                  <a:lnTo>
                    <a:pt x="2250763" y="944771"/>
                  </a:lnTo>
                  <a:lnTo>
                    <a:pt x="2242156" y="899133"/>
                  </a:lnTo>
                  <a:lnTo>
                    <a:pt x="2231746" y="854159"/>
                  </a:lnTo>
                  <a:lnTo>
                    <a:pt x="2219569" y="809888"/>
                  </a:lnTo>
                  <a:lnTo>
                    <a:pt x="2205667" y="766361"/>
                  </a:lnTo>
                  <a:lnTo>
                    <a:pt x="2190078" y="723615"/>
                  </a:lnTo>
                  <a:lnTo>
                    <a:pt x="2172842" y="681691"/>
                  </a:lnTo>
                  <a:lnTo>
                    <a:pt x="2153997" y="640628"/>
                  </a:lnTo>
                  <a:lnTo>
                    <a:pt x="2133584" y="600464"/>
                  </a:lnTo>
                  <a:lnTo>
                    <a:pt x="2111642" y="561240"/>
                  </a:lnTo>
                  <a:lnTo>
                    <a:pt x="2088209" y="522995"/>
                  </a:lnTo>
                  <a:lnTo>
                    <a:pt x="2063326" y="485768"/>
                  </a:lnTo>
                  <a:lnTo>
                    <a:pt x="2037032" y="449598"/>
                  </a:lnTo>
                  <a:lnTo>
                    <a:pt x="2009365" y="414526"/>
                  </a:lnTo>
                  <a:lnTo>
                    <a:pt x="1980366" y="380589"/>
                  </a:lnTo>
                  <a:lnTo>
                    <a:pt x="1950073" y="347827"/>
                  </a:lnTo>
                  <a:lnTo>
                    <a:pt x="1918526" y="316280"/>
                  </a:lnTo>
                  <a:lnTo>
                    <a:pt x="1885765" y="285988"/>
                  </a:lnTo>
                  <a:lnTo>
                    <a:pt x="1851828" y="256988"/>
                  </a:lnTo>
                  <a:lnTo>
                    <a:pt x="1816755" y="229322"/>
                  </a:lnTo>
                  <a:lnTo>
                    <a:pt x="1780585" y="203027"/>
                  </a:lnTo>
                  <a:lnTo>
                    <a:pt x="1743358" y="178144"/>
                  </a:lnTo>
                  <a:lnTo>
                    <a:pt x="1705113" y="154711"/>
                  </a:lnTo>
                  <a:lnTo>
                    <a:pt x="1665889" y="132769"/>
                  </a:lnTo>
                  <a:lnTo>
                    <a:pt x="1625726" y="112356"/>
                  </a:lnTo>
                  <a:lnTo>
                    <a:pt x="1584662" y="93512"/>
                  </a:lnTo>
                  <a:lnTo>
                    <a:pt x="1542738" y="76275"/>
                  </a:lnTo>
                  <a:lnTo>
                    <a:pt x="1499993" y="60686"/>
                  </a:lnTo>
                  <a:lnTo>
                    <a:pt x="1456465" y="46784"/>
                  </a:lnTo>
                  <a:lnTo>
                    <a:pt x="1412194" y="34608"/>
                  </a:lnTo>
                  <a:lnTo>
                    <a:pt x="1367221" y="24197"/>
                  </a:lnTo>
                  <a:lnTo>
                    <a:pt x="1321583" y="15591"/>
                  </a:lnTo>
                  <a:lnTo>
                    <a:pt x="1275320" y="8829"/>
                  </a:lnTo>
                  <a:lnTo>
                    <a:pt x="1228472" y="3950"/>
                  </a:lnTo>
                  <a:lnTo>
                    <a:pt x="1181078" y="994"/>
                  </a:lnTo>
                  <a:lnTo>
                    <a:pt x="1133177" y="0"/>
                  </a:lnTo>
                </a:path>
              </a:pathLst>
            </a:custGeom>
            <a:ln w="19049">
              <a:solidFill>
                <a:srgbClr val="20829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13468139" y="4923667"/>
            <a:ext cx="3792220" cy="4335145"/>
            <a:chOff x="13468139" y="4923667"/>
            <a:chExt cx="3792220" cy="4335145"/>
          </a:xfrm>
        </p:grpSpPr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87735" y="6824185"/>
              <a:ext cx="2472147" cy="243411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68139" y="4923667"/>
              <a:ext cx="2555288" cy="2555289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13612635" y="5068106"/>
              <a:ext cx="2266950" cy="2266950"/>
            </a:xfrm>
            <a:custGeom>
              <a:avLst/>
              <a:gdLst/>
              <a:ahLst/>
              <a:cxnLst/>
              <a:rect l="l" t="t" r="r" b="b"/>
              <a:pathLst>
                <a:path w="2266950" h="2266950">
                  <a:moveTo>
                    <a:pt x="1133205" y="2266410"/>
                  </a:moveTo>
                  <a:lnTo>
                    <a:pt x="1085303" y="2265416"/>
                  </a:lnTo>
                  <a:lnTo>
                    <a:pt x="1037907" y="2262460"/>
                  </a:lnTo>
                  <a:lnTo>
                    <a:pt x="991058" y="2257581"/>
                  </a:lnTo>
                  <a:lnTo>
                    <a:pt x="944794" y="2250819"/>
                  </a:lnTo>
                  <a:lnTo>
                    <a:pt x="899155" y="2242212"/>
                  </a:lnTo>
                  <a:lnTo>
                    <a:pt x="854180" y="2231801"/>
                  </a:lnTo>
                  <a:lnTo>
                    <a:pt x="809909" y="2219625"/>
                  </a:lnTo>
                  <a:lnTo>
                    <a:pt x="766380" y="2205722"/>
                  </a:lnTo>
                  <a:lnTo>
                    <a:pt x="723633" y="2190133"/>
                  </a:lnTo>
                  <a:lnTo>
                    <a:pt x="681708" y="2172896"/>
                  </a:lnTo>
                  <a:lnTo>
                    <a:pt x="640644" y="2154051"/>
                  </a:lnTo>
                  <a:lnTo>
                    <a:pt x="600479" y="2133637"/>
                  </a:lnTo>
                  <a:lnTo>
                    <a:pt x="561255" y="2111694"/>
                  </a:lnTo>
                  <a:lnTo>
                    <a:pt x="523008" y="2088261"/>
                  </a:lnTo>
                  <a:lnTo>
                    <a:pt x="485780" y="2063378"/>
                  </a:lnTo>
                  <a:lnTo>
                    <a:pt x="449610" y="2037082"/>
                  </a:lnTo>
                  <a:lnTo>
                    <a:pt x="414536" y="2009415"/>
                  </a:lnTo>
                  <a:lnTo>
                    <a:pt x="380598" y="1980415"/>
                  </a:lnTo>
                  <a:lnTo>
                    <a:pt x="347836" y="1950121"/>
                  </a:lnTo>
                  <a:lnTo>
                    <a:pt x="316288" y="1918574"/>
                  </a:lnTo>
                  <a:lnTo>
                    <a:pt x="285995" y="1885812"/>
                  </a:lnTo>
                  <a:lnTo>
                    <a:pt x="256995" y="1851874"/>
                  </a:lnTo>
                  <a:lnTo>
                    <a:pt x="229327" y="1816800"/>
                  </a:lnTo>
                  <a:lnTo>
                    <a:pt x="203032" y="1780629"/>
                  </a:lnTo>
                  <a:lnTo>
                    <a:pt x="178148" y="1743401"/>
                  </a:lnTo>
                  <a:lnTo>
                    <a:pt x="154715" y="1705155"/>
                  </a:lnTo>
                  <a:lnTo>
                    <a:pt x="132772" y="1665930"/>
                  </a:lnTo>
                  <a:lnTo>
                    <a:pt x="112359" y="1625766"/>
                  </a:lnTo>
                  <a:lnTo>
                    <a:pt x="93514" y="1584702"/>
                  </a:lnTo>
                  <a:lnTo>
                    <a:pt x="76277" y="1542776"/>
                  </a:lnTo>
                  <a:lnTo>
                    <a:pt x="60688" y="1500030"/>
                  </a:lnTo>
                  <a:lnTo>
                    <a:pt x="46785" y="1456501"/>
                  </a:lnTo>
                  <a:lnTo>
                    <a:pt x="34609" y="1412230"/>
                  </a:lnTo>
                  <a:lnTo>
                    <a:pt x="24198" y="1367255"/>
                  </a:lnTo>
                  <a:lnTo>
                    <a:pt x="15591" y="1321616"/>
                  </a:lnTo>
                  <a:lnTo>
                    <a:pt x="8829" y="1275352"/>
                  </a:lnTo>
                  <a:lnTo>
                    <a:pt x="3950" y="1228503"/>
                  </a:lnTo>
                  <a:lnTo>
                    <a:pt x="994" y="1181107"/>
                  </a:lnTo>
                  <a:lnTo>
                    <a:pt x="0" y="1133205"/>
                  </a:lnTo>
                  <a:lnTo>
                    <a:pt x="994" y="1085303"/>
                  </a:lnTo>
                  <a:lnTo>
                    <a:pt x="3950" y="1037907"/>
                  </a:lnTo>
                  <a:lnTo>
                    <a:pt x="8829" y="991058"/>
                  </a:lnTo>
                  <a:lnTo>
                    <a:pt x="15591" y="944794"/>
                  </a:lnTo>
                  <a:lnTo>
                    <a:pt x="24198" y="899155"/>
                  </a:lnTo>
                  <a:lnTo>
                    <a:pt x="34609" y="854180"/>
                  </a:lnTo>
                  <a:lnTo>
                    <a:pt x="46785" y="809909"/>
                  </a:lnTo>
                  <a:lnTo>
                    <a:pt x="60688" y="766380"/>
                  </a:lnTo>
                  <a:lnTo>
                    <a:pt x="76277" y="723633"/>
                  </a:lnTo>
                  <a:lnTo>
                    <a:pt x="93514" y="681708"/>
                  </a:lnTo>
                  <a:lnTo>
                    <a:pt x="112359" y="640644"/>
                  </a:lnTo>
                  <a:lnTo>
                    <a:pt x="132772" y="600479"/>
                  </a:lnTo>
                  <a:lnTo>
                    <a:pt x="154715" y="561254"/>
                  </a:lnTo>
                  <a:lnTo>
                    <a:pt x="178148" y="523008"/>
                  </a:lnTo>
                  <a:lnTo>
                    <a:pt x="203032" y="485780"/>
                  </a:lnTo>
                  <a:lnTo>
                    <a:pt x="229327" y="449610"/>
                  </a:lnTo>
                  <a:lnTo>
                    <a:pt x="256995" y="414536"/>
                  </a:lnTo>
                  <a:lnTo>
                    <a:pt x="285995" y="380598"/>
                  </a:lnTo>
                  <a:lnTo>
                    <a:pt x="316288" y="347836"/>
                  </a:lnTo>
                  <a:lnTo>
                    <a:pt x="347836" y="316288"/>
                  </a:lnTo>
                  <a:lnTo>
                    <a:pt x="380598" y="285995"/>
                  </a:lnTo>
                  <a:lnTo>
                    <a:pt x="414536" y="256995"/>
                  </a:lnTo>
                  <a:lnTo>
                    <a:pt x="449610" y="229327"/>
                  </a:lnTo>
                  <a:lnTo>
                    <a:pt x="485780" y="203032"/>
                  </a:lnTo>
                  <a:lnTo>
                    <a:pt x="523008" y="178148"/>
                  </a:lnTo>
                  <a:lnTo>
                    <a:pt x="561255" y="154715"/>
                  </a:lnTo>
                  <a:lnTo>
                    <a:pt x="600479" y="132772"/>
                  </a:lnTo>
                  <a:lnTo>
                    <a:pt x="640644" y="112359"/>
                  </a:lnTo>
                  <a:lnTo>
                    <a:pt x="681708" y="93514"/>
                  </a:lnTo>
                  <a:lnTo>
                    <a:pt x="723633" y="76277"/>
                  </a:lnTo>
                  <a:lnTo>
                    <a:pt x="766380" y="60688"/>
                  </a:lnTo>
                  <a:lnTo>
                    <a:pt x="809909" y="46785"/>
                  </a:lnTo>
                  <a:lnTo>
                    <a:pt x="854180" y="34609"/>
                  </a:lnTo>
                  <a:lnTo>
                    <a:pt x="899155" y="24197"/>
                  </a:lnTo>
                  <a:lnTo>
                    <a:pt x="944794" y="15591"/>
                  </a:lnTo>
                  <a:lnTo>
                    <a:pt x="991058" y="8829"/>
                  </a:lnTo>
                  <a:lnTo>
                    <a:pt x="1037907" y="3950"/>
                  </a:lnTo>
                  <a:lnTo>
                    <a:pt x="1085303" y="994"/>
                  </a:lnTo>
                  <a:lnTo>
                    <a:pt x="1133205" y="0"/>
                  </a:lnTo>
                  <a:lnTo>
                    <a:pt x="1181107" y="994"/>
                  </a:lnTo>
                  <a:lnTo>
                    <a:pt x="1228503" y="3950"/>
                  </a:lnTo>
                  <a:lnTo>
                    <a:pt x="1275352" y="8829"/>
                  </a:lnTo>
                  <a:lnTo>
                    <a:pt x="1321616" y="15591"/>
                  </a:lnTo>
                  <a:lnTo>
                    <a:pt x="1367255" y="24197"/>
                  </a:lnTo>
                  <a:lnTo>
                    <a:pt x="1412230" y="34609"/>
                  </a:lnTo>
                  <a:lnTo>
                    <a:pt x="1456501" y="46785"/>
                  </a:lnTo>
                  <a:lnTo>
                    <a:pt x="1500030" y="60688"/>
                  </a:lnTo>
                  <a:lnTo>
                    <a:pt x="1542777" y="76277"/>
                  </a:lnTo>
                  <a:lnTo>
                    <a:pt x="1584702" y="93514"/>
                  </a:lnTo>
                  <a:lnTo>
                    <a:pt x="1625766" y="112359"/>
                  </a:lnTo>
                  <a:lnTo>
                    <a:pt x="1665931" y="132772"/>
                  </a:lnTo>
                  <a:lnTo>
                    <a:pt x="1705155" y="154715"/>
                  </a:lnTo>
                  <a:lnTo>
                    <a:pt x="1743402" y="178148"/>
                  </a:lnTo>
                  <a:lnTo>
                    <a:pt x="1780630" y="203032"/>
                  </a:lnTo>
                  <a:lnTo>
                    <a:pt x="1816800" y="229327"/>
                  </a:lnTo>
                  <a:lnTo>
                    <a:pt x="1851874" y="256995"/>
                  </a:lnTo>
                  <a:lnTo>
                    <a:pt x="1885812" y="285995"/>
                  </a:lnTo>
                  <a:lnTo>
                    <a:pt x="1918574" y="316288"/>
                  </a:lnTo>
                  <a:lnTo>
                    <a:pt x="1950122" y="347836"/>
                  </a:lnTo>
                  <a:lnTo>
                    <a:pt x="1980415" y="380598"/>
                  </a:lnTo>
                  <a:lnTo>
                    <a:pt x="2009415" y="414536"/>
                  </a:lnTo>
                  <a:lnTo>
                    <a:pt x="2037083" y="449610"/>
                  </a:lnTo>
                  <a:lnTo>
                    <a:pt x="2063378" y="485780"/>
                  </a:lnTo>
                  <a:lnTo>
                    <a:pt x="2088262" y="523008"/>
                  </a:lnTo>
                  <a:lnTo>
                    <a:pt x="2111695" y="561254"/>
                  </a:lnTo>
                  <a:lnTo>
                    <a:pt x="2133638" y="600479"/>
                  </a:lnTo>
                  <a:lnTo>
                    <a:pt x="2154051" y="640644"/>
                  </a:lnTo>
                  <a:lnTo>
                    <a:pt x="2172896" y="681708"/>
                  </a:lnTo>
                  <a:lnTo>
                    <a:pt x="2190133" y="723633"/>
                  </a:lnTo>
                  <a:lnTo>
                    <a:pt x="2205722" y="766380"/>
                  </a:lnTo>
                  <a:lnTo>
                    <a:pt x="2219625" y="809909"/>
                  </a:lnTo>
                  <a:lnTo>
                    <a:pt x="2231801" y="854180"/>
                  </a:lnTo>
                  <a:lnTo>
                    <a:pt x="2242212" y="899155"/>
                  </a:lnTo>
                  <a:lnTo>
                    <a:pt x="2250819" y="944794"/>
                  </a:lnTo>
                  <a:lnTo>
                    <a:pt x="2257581" y="991058"/>
                  </a:lnTo>
                  <a:lnTo>
                    <a:pt x="2262460" y="1037907"/>
                  </a:lnTo>
                  <a:lnTo>
                    <a:pt x="2265416" y="1085303"/>
                  </a:lnTo>
                  <a:lnTo>
                    <a:pt x="2266410" y="1133205"/>
                  </a:lnTo>
                  <a:lnTo>
                    <a:pt x="2265416" y="1181107"/>
                  </a:lnTo>
                  <a:lnTo>
                    <a:pt x="2262460" y="1228503"/>
                  </a:lnTo>
                  <a:lnTo>
                    <a:pt x="2257581" y="1275352"/>
                  </a:lnTo>
                  <a:lnTo>
                    <a:pt x="2250819" y="1321616"/>
                  </a:lnTo>
                  <a:lnTo>
                    <a:pt x="2242212" y="1367255"/>
                  </a:lnTo>
                  <a:lnTo>
                    <a:pt x="2231801" y="1412230"/>
                  </a:lnTo>
                  <a:lnTo>
                    <a:pt x="2219625" y="1456501"/>
                  </a:lnTo>
                  <a:lnTo>
                    <a:pt x="2205722" y="1500030"/>
                  </a:lnTo>
                  <a:lnTo>
                    <a:pt x="2190133" y="1542776"/>
                  </a:lnTo>
                  <a:lnTo>
                    <a:pt x="2172896" y="1584702"/>
                  </a:lnTo>
                  <a:lnTo>
                    <a:pt x="2154051" y="1625766"/>
                  </a:lnTo>
                  <a:lnTo>
                    <a:pt x="2133638" y="1665930"/>
                  </a:lnTo>
                  <a:lnTo>
                    <a:pt x="2111695" y="1705155"/>
                  </a:lnTo>
                  <a:lnTo>
                    <a:pt x="2088262" y="1743401"/>
                  </a:lnTo>
                  <a:lnTo>
                    <a:pt x="2063378" y="1780629"/>
                  </a:lnTo>
                  <a:lnTo>
                    <a:pt x="2037083" y="1816800"/>
                  </a:lnTo>
                  <a:lnTo>
                    <a:pt x="2009415" y="1851874"/>
                  </a:lnTo>
                  <a:lnTo>
                    <a:pt x="1980415" y="1885812"/>
                  </a:lnTo>
                  <a:lnTo>
                    <a:pt x="1950122" y="1918574"/>
                  </a:lnTo>
                  <a:lnTo>
                    <a:pt x="1918574" y="1950121"/>
                  </a:lnTo>
                  <a:lnTo>
                    <a:pt x="1885812" y="1980415"/>
                  </a:lnTo>
                  <a:lnTo>
                    <a:pt x="1851874" y="2009415"/>
                  </a:lnTo>
                  <a:lnTo>
                    <a:pt x="1816800" y="2037082"/>
                  </a:lnTo>
                  <a:lnTo>
                    <a:pt x="1780630" y="2063378"/>
                  </a:lnTo>
                  <a:lnTo>
                    <a:pt x="1743402" y="2088261"/>
                  </a:lnTo>
                  <a:lnTo>
                    <a:pt x="1705155" y="2111694"/>
                  </a:lnTo>
                  <a:lnTo>
                    <a:pt x="1665931" y="2133637"/>
                  </a:lnTo>
                  <a:lnTo>
                    <a:pt x="1625766" y="2154051"/>
                  </a:lnTo>
                  <a:lnTo>
                    <a:pt x="1584702" y="2172896"/>
                  </a:lnTo>
                  <a:lnTo>
                    <a:pt x="1542777" y="2190133"/>
                  </a:lnTo>
                  <a:lnTo>
                    <a:pt x="1500030" y="2205722"/>
                  </a:lnTo>
                  <a:lnTo>
                    <a:pt x="1456501" y="2219625"/>
                  </a:lnTo>
                  <a:lnTo>
                    <a:pt x="1412230" y="2231801"/>
                  </a:lnTo>
                  <a:lnTo>
                    <a:pt x="1367255" y="2242212"/>
                  </a:lnTo>
                  <a:lnTo>
                    <a:pt x="1321616" y="2250819"/>
                  </a:lnTo>
                  <a:lnTo>
                    <a:pt x="1275352" y="2257581"/>
                  </a:lnTo>
                  <a:lnTo>
                    <a:pt x="1228503" y="2262460"/>
                  </a:lnTo>
                  <a:lnTo>
                    <a:pt x="1181107" y="2265416"/>
                  </a:lnTo>
                  <a:lnTo>
                    <a:pt x="1133205" y="2266410"/>
                  </a:lnTo>
                  <a:close/>
                </a:path>
              </a:pathLst>
            </a:custGeom>
            <a:solidFill>
              <a:srgbClr val="003C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3612635" y="5068106"/>
              <a:ext cx="2266950" cy="2266950"/>
            </a:xfrm>
            <a:custGeom>
              <a:avLst/>
              <a:gdLst/>
              <a:ahLst/>
              <a:cxnLst/>
              <a:rect l="l" t="t" r="r" b="b"/>
              <a:pathLst>
                <a:path w="2266950" h="2266950">
                  <a:moveTo>
                    <a:pt x="1133177" y="0"/>
                  </a:moveTo>
                  <a:lnTo>
                    <a:pt x="1085276" y="994"/>
                  </a:lnTo>
                  <a:lnTo>
                    <a:pt x="1037881" y="3950"/>
                  </a:lnTo>
                  <a:lnTo>
                    <a:pt x="991033" y="8829"/>
                  </a:lnTo>
                  <a:lnTo>
                    <a:pt x="944771" y="15591"/>
                  </a:lnTo>
                  <a:lnTo>
                    <a:pt x="899133" y="24197"/>
                  </a:lnTo>
                  <a:lnTo>
                    <a:pt x="854159" y="34608"/>
                  </a:lnTo>
                  <a:lnTo>
                    <a:pt x="809888" y="46784"/>
                  </a:lnTo>
                  <a:lnTo>
                    <a:pt x="766361" y="60686"/>
                  </a:lnTo>
                  <a:lnTo>
                    <a:pt x="723615" y="76275"/>
                  </a:lnTo>
                  <a:lnTo>
                    <a:pt x="681691" y="93512"/>
                  </a:lnTo>
                  <a:lnTo>
                    <a:pt x="640628" y="112356"/>
                  </a:lnTo>
                  <a:lnTo>
                    <a:pt x="600464" y="132769"/>
                  </a:lnTo>
                  <a:lnTo>
                    <a:pt x="561240" y="154711"/>
                  </a:lnTo>
                  <a:lnTo>
                    <a:pt x="522995" y="178144"/>
                  </a:lnTo>
                  <a:lnTo>
                    <a:pt x="485768" y="203027"/>
                  </a:lnTo>
                  <a:lnTo>
                    <a:pt x="449598" y="229322"/>
                  </a:lnTo>
                  <a:lnTo>
                    <a:pt x="414526" y="256988"/>
                  </a:lnTo>
                  <a:lnTo>
                    <a:pt x="380589" y="285988"/>
                  </a:lnTo>
                  <a:lnTo>
                    <a:pt x="347827" y="316280"/>
                  </a:lnTo>
                  <a:lnTo>
                    <a:pt x="316280" y="347827"/>
                  </a:lnTo>
                  <a:lnTo>
                    <a:pt x="285988" y="380589"/>
                  </a:lnTo>
                  <a:lnTo>
                    <a:pt x="256988" y="414526"/>
                  </a:lnTo>
                  <a:lnTo>
                    <a:pt x="229322" y="449598"/>
                  </a:lnTo>
                  <a:lnTo>
                    <a:pt x="203027" y="485768"/>
                  </a:lnTo>
                  <a:lnTo>
                    <a:pt x="178144" y="522995"/>
                  </a:lnTo>
                  <a:lnTo>
                    <a:pt x="154711" y="561240"/>
                  </a:lnTo>
                  <a:lnTo>
                    <a:pt x="132769" y="600464"/>
                  </a:lnTo>
                  <a:lnTo>
                    <a:pt x="112356" y="640628"/>
                  </a:lnTo>
                  <a:lnTo>
                    <a:pt x="93512" y="681691"/>
                  </a:lnTo>
                  <a:lnTo>
                    <a:pt x="76275" y="723615"/>
                  </a:lnTo>
                  <a:lnTo>
                    <a:pt x="60686" y="766361"/>
                  </a:lnTo>
                  <a:lnTo>
                    <a:pt x="46784" y="809888"/>
                  </a:lnTo>
                  <a:lnTo>
                    <a:pt x="34608" y="854159"/>
                  </a:lnTo>
                  <a:lnTo>
                    <a:pt x="24197" y="899133"/>
                  </a:lnTo>
                  <a:lnTo>
                    <a:pt x="15591" y="944771"/>
                  </a:lnTo>
                  <a:lnTo>
                    <a:pt x="8829" y="991033"/>
                  </a:lnTo>
                  <a:lnTo>
                    <a:pt x="3950" y="1037881"/>
                  </a:lnTo>
                  <a:lnTo>
                    <a:pt x="994" y="1085276"/>
                  </a:lnTo>
                  <a:lnTo>
                    <a:pt x="0" y="1133177"/>
                  </a:lnTo>
                  <a:lnTo>
                    <a:pt x="994" y="1181078"/>
                  </a:lnTo>
                  <a:lnTo>
                    <a:pt x="3950" y="1228472"/>
                  </a:lnTo>
                  <a:lnTo>
                    <a:pt x="8829" y="1275320"/>
                  </a:lnTo>
                  <a:lnTo>
                    <a:pt x="15591" y="1321583"/>
                  </a:lnTo>
                  <a:lnTo>
                    <a:pt x="24197" y="1367221"/>
                  </a:lnTo>
                  <a:lnTo>
                    <a:pt x="34608" y="1412194"/>
                  </a:lnTo>
                  <a:lnTo>
                    <a:pt x="46784" y="1456465"/>
                  </a:lnTo>
                  <a:lnTo>
                    <a:pt x="60686" y="1499993"/>
                  </a:lnTo>
                  <a:lnTo>
                    <a:pt x="76275" y="1542738"/>
                  </a:lnTo>
                  <a:lnTo>
                    <a:pt x="93512" y="1584662"/>
                  </a:lnTo>
                  <a:lnTo>
                    <a:pt x="112356" y="1625726"/>
                  </a:lnTo>
                  <a:lnTo>
                    <a:pt x="132769" y="1665889"/>
                  </a:lnTo>
                  <a:lnTo>
                    <a:pt x="154711" y="1705113"/>
                  </a:lnTo>
                  <a:lnTo>
                    <a:pt x="178144" y="1743358"/>
                  </a:lnTo>
                  <a:lnTo>
                    <a:pt x="203027" y="1780585"/>
                  </a:lnTo>
                  <a:lnTo>
                    <a:pt x="229322" y="1816755"/>
                  </a:lnTo>
                  <a:lnTo>
                    <a:pt x="256988" y="1851828"/>
                  </a:lnTo>
                  <a:lnTo>
                    <a:pt x="285988" y="1885765"/>
                  </a:lnTo>
                  <a:lnTo>
                    <a:pt x="316280" y="1918526"/>
                  </a:lnTo>
                  <a:lnTo>
                    <a:pt x="347827" y="1950073"/>
                  </a:lnTo>
                  <a:lnTo>
                    <a:pt x="380589" y="1980366"/>
                  </a:lnTo>
                  <a:lnTo>
                    <a:pt x="414526" y="2009365"/>
                  </a:lnTo>
                  <a:lnTo>
                    <a:pt x="449598" y="2037032"/>
                  </a:lnTo>
                  <a:lnTo>
                    <a:pt x="485768" y="2063326"/>
                  </a:lnTo>
                  <a:lnTo>
                    <a:pt x="522995" y="2088209"/>
                  </a:lnTo>
                  <a:lnTo>
                    <a:pt x="561240" y="2111642"/>
                  </a:lnTo>
                  <a:lnTo>
                    <a:pt x="600464" y="2133584"/>
                  </a:lnTo>
                  <a:lnTo>
                    <a:pt x="640628" y="2153997"/>
                  </a:lnTo>
                  <a:lnTo>
                    <a:pt x="681691" y="2172842"/>
                  </a:lnTo>
                  <a:lnTo>
                    <a:pt x="723615" y="2190078"/>
                  </a:lnTo>
                  <a:lnTo>
                    <a:pt x="766361" y="2205667"/>
                  </a:lnTo>
                  <a:lnTo>
                    <a:pt x="809888" y="2219569"/>
                  </a:lnTo>
                  <a:lnTo>
                    <a:pt x="854159" y="2231746"/>
                  </a:lnTo>
                  <a:lnTo>
                    <a:pt x="899133" y="2242156"/>
                  </a:lnTo>
                  <a:lnTo>
                    <a:pt x="944771" y="2250763"/>
                  </a:lnTo>
                  <a:lnTo>
                    <a:pt x="991033" y="2257525"/>
                  </a:lnTo>
                  <a:lnTo>
                    <a:pt x="1037881" y="2262404"/>
                  </a:lnTo>
                  <a:lnTo>
                    <a:pt x="1085276" y="2265360"/>
                  </a:lnTo>
                  <a:lnTo>
                    <a:pt x="1133177" y="2266354"/>
                  </a:lnTo>
                  <a:lnTo>
                    <a:pt x="1181078" y="2265360"/>
                  </a:lnTo>
                  <a:lnTo>
                    <a:pt x="1228472" y="2262404"/>
                  </a:lnTo>
                  <a:lnTo>
                    <a:pt x="1275320" y="2257525"/>
                  </a:lnTo>
                  <a:lnTo>
                    <a:pt x="1321583" y="2250763"/>
                  </a:lnTo>
                  <a:lnTo>
                    <a:pt x="1367221" y="2242156"/>
                  </a:lnTo>
                  <a:lnTo>
                    <a:pt x="1412194" y="2231746"/>
                  </a:lnTo>
                  <a:lnTo>
                    <a:pt x="1456465" y="2219569"/>
                  </a:lnTo>
                  <a:lnTo>
                    <a:pt x="1499993" y="2205667"/>
                  </a:lnTo>
                  <a:lnTo>
                    <a:pt x="1542738" y="2190078"/>
                  </a:lnTo>
                  <a:lnTo>
                    <a:pt x="1584662" y="2172842"/>
                  </a:lnTo>
                  <a:lnTo>
                    <a:pt x="1625726" y="2153997"/>
                  </a:lnTo>
                  <a:lnTo>
                    <a:pt x="1665889" y="2133584"/>
                  </a:lnTo>
                  <a:lnTo>
                    <a:pt x="1705113" y="2111642"/>
                  </a:lnTo>
                  <a:lnTo>
                    <a:pt x="1743358" y="2088209"/>
                  </a:lnTo>
                  <a:lnTo>
                    <a:pt x="1780585" y="2063326"/>
                  </a:lnTo>
                  <a:lnTo>
                    <a:pt x="1816755" y="2037032"/>
                  </a:lnTo>
                  <a:lnTo>
                    <a:pt x="1851828" y="2009365"/>
                  </a:lnTo>
                  <a:lnTo>
                    <a:pt x="1885765" y="1980366"/>
                  </a:lnTo>
                  <a:lnTo>
                    <a:pt x="1918526" y="1950073"/>
                  </a:lnTo>
                  <a:lnTo>
                    <a:pt x="1950073" y="1918526"/>
                  </a:lnTo>
                  <a:lnTo>
                    <a:pt x="1980366" y="1885765"/>
                  </a:lnTo>
                  <a:lnTo>
                    <a:pt x="2009365" y="1851828"/>
                  </a:lnTo>
                  <a:lnTo>
                    <a:pt x="2037032" y="1816755"/>
                  </a:lnTo>
                  <a:lnTo>
                    <a:pt x="2063326" y="1780585"/>
                  </a:lnTo>
                  <a:lnTo>
                    <a:pt x="2088209" y="1743358"/>
                  </a:lnTo>
                  <a:lnTo>
                    <a:pt x="2111642" y="1705113"/>
                  </a:lnTo>
                  <a:lnTo>
                    <a:pt x="2133584" y="1665889"/>
                  </a:lnTo>
                  <a:lnTo>
                    <a:pt x="2153997" y="1625726"/>
                  </a:lnTo>
                  <a:lnTo>
                    <a:pt x="2172842" y="1584662"/>
                  </a:lnTo>
                  <a:lnTo>
                    <a:pt x="2190078" y="1542738"/>
                  </a:lnTo>
                  <a:lnTo>
                    <a:pt x="2205667" y="1499993"/>
                  </a:lnTo>
                  <a:lnTo>
                    <a:pt x="2219569" y="1456465"/>
                  </a:lnTo>
                  <a:lnTo>
                    <a:pt x="2231746" y="1412194"/>
                  </a:lnTo>
                  <a:lnTo>
                    <a:pt x="2242156" y="1367221"/>
                  </a:lnTo>
                  <a:lnTo>
                    <a:pt x="2250763" y="1321583"/>
                  </a:lnTo>
                  <a:lnTo>
                    <a:pt x="2257525" y="1275320"/>
                  </a:lnTo>
                  <a:lnTo>
                    <a:pt x="2262404" y="1228472"/>
                  </a:lnTo>
                  <a:lnTo>
                    <a:pt x="2265360" y="1181078"/>
                  </a:lnTo>
                  <a:lnTo>
                    <a:pt x="2266354" y="1133177"/>
                  </a:lnTo>
                  <a:lnTo>
                    <a:pt x="2265360" y="1085276"/>
                  </a:lnTo>
                  <a:lnTo>
                    <a:pt x="2262404" y="1037881"/>
                  </a:lnTo>
                  <a:lnTo>
                    <a:pt x="2257525" y="991033"/>
                  </a:lnTo>
                  <a:lnTo>
                    <a:pt x="2250763" y="944771"/>
                  </a:lnTo>
                  <a:lnTo>
                    <a:pt x="2242156" y="899133"/>
                  </a:lnTo>
                  <a:lnTo>
                    <a:pt x="2231746" y="854159"/>
                  </a:lnTo>
                  <a:lnTo>
                    <a:pt x="2219569" y="809888"/>
                  </a:lnTo>
                  <a:lnTo>
                    <a:pt x="2205667" y="766361"/>
                  </a:lnTo>
                  <a:lnTo>
                    <a:pt x="2190078" y="723615"/>
                  </a:lnTo>
                  <a:lnTo>
                    <a:pt x="2172842" y="681691"/>
                  </a:lnTo>
                  <a:lnTo>
                    <a:pt x="2153997" y="640628"/>
                  </a:lnTo>
                  <a:lnTo>
                    <a:pt x="2133584" y="600464"/>
                  </a:lnTo>
                  <a:lnTo>
                    <a:pt x="2111642" y="561240"/>
                  </a:lnTo>
                  <a:lnTo>
                    <a:pt x="2088209" y="522995"/>
                  </a:lnTo>
                  <a:lnTo>
                    <a:pt x="2063326" y="485768"/>
                  </a:lnTo>
                  <a:lnTo>
                    <a:pt x="2037032" y="449598"/>
                  </a:lnTo>
                  <a:lnTo>
                    <a:pt x="2009365" y="414526"/>
                  </a:lnTo>
                  <a:lnTo>
                    <a:pt x="1980366" y="380589"/>
                  </a:lnTo>
                  <a:lnTo>
                    <a:pt x="1950073" y="347827"/>
                  </a:lnTo>
                  <a:lnTo>
                    <a:pt x="1918526" y="316280"/>
                  </a:lnTo>
                  <a:lnTo>
                    <a:pt x="1885765" y="285988"/>
                  </a:lnTo>
                  <a:lnTo>
                    <a:pt x="1851828" y="256988"/>
                  </a:lnTo>
                  <a:lnTo>
                    <a:pt x="1816755" y="229322"/>
                  </a:lnTo>
                  <a:lnTo>
                    <a:pt x="1780585" y="203027"/>
                  </a:lnTo>
                  <a:lnTo>
                    <a:pt x="1743358" y="178144"/>
                  </a:lnTo>
                  <a:lnTo>
                    <a:pt x="1705113" y="154711"/>
                  </a:lnTo>
                  <a:lnTo>
                    <a:pt x="1665889" y="132769"/>
                  </a:lnTo>
                  <a:lnTo>
                    <a:pt x="1625726" y="112356"/>
                  </a:lnTo>
                  <a:lnTo>
                    <a:pt x="1584662" y="93512"/>
                  </a:lnTo>
                  <a:lnTo>
                    <a:pt x="1542738" y="76275"/>
                  </a:lnTo>
                  <a:lnTo>
                    <a:pt x="1499993" y="60686"/>
                  </a:lnTo>
                  <a:lnTo>
                    <a:pt x="1456465" y="46784"/>
                  </a:lnTo>
                  <a:lnTo>
                    <a:pt x="1412194" y="34608"/>
                  </a:lnTo>
                  <a:lnTo>
                    <a:pt x="1367221" y="24197"/>
                  </a:lnTo>
                  <a:lnTo>
                    <a:pt x="1321583" y="15591"/>
                  </a:lnTo>
                  <a:lnTo>
                    <a:pt x="1275320" y="8829"/>
                  </a:lnTo>
                  <a:lnTo>
                    <a:pt x="1228472" y="3950"/>
                  </a:lnTo>
                  <a:lnTo>
                    <a:pt x="1181078" y="994"/>
                  </a:lnTo>
                  <a:lnTo>
                    <a:pt x="1133177" y="0"/>
                  </a:lnTo>
                </a:path>
              </a:pathLst>
            </a:custGeom>
            <a:ln w="19049">
              <a:solidFill>
                <a:srgbClr val="20829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5243339" y="3017382"/>
            <a:ext cx="7800975" cy="4886325"/>
            <a:chOff x="5243339" y="3017382"/>
            <a:chExt cx="7800975" cy="4886325"/>
          </a:xfrm>
        </p:grpSpPr>
        <p:sp>
          <p:nvSpPr>
            <p:cNvPr id="21" name="object 21" descr=""/>
            <p:cNvSpPr/>
            <p:nvPr/>
          </p:nvSpPr>
          <p:spPr>
            <a:xfrm>
              <a:off x="5252863" y="3026912"/>
              <a:ext cx="7778115" cy="4868545"/>
            </a:xfrm>
            <a:custGeom>
              <a:avLst/>
              <a:gdLst/>
              <a:ahLst/>
              <a:cxnLst/>
              <a:rect l="l" t="t" r="r" b="b"/>
              <a:pathLst>
                <a:path w="7778115" h="4868545">
                  <a:moveTo>
                    <a:pt x="7496522" y="4868229"/>
                  </a:moveTo>
                  <a:lnTo>
                    <a:pt x="285750" y="4868229"/>
                  </a:lnTo>
                  <a:lnTo>
                    <a:pt x="239399" y="4864489"/>
                  </a:lnTo>
                  <a:lnTo>
                    <a:pt x="195431" y="4853662"/>
                  </a:lnTo>
                  <a:lnTo>
                    <a:pt x="154431" y="4836334"/>
                  </a:lnTo>
                  <a:lnTo>
                    <a:pt x="116989" y="4813096"/>
                  </a:lnTo>
                  <a:lnTo>
                    <a:pt x="83694" y="4784535"/>
                  </a:lnTo>
                  <a:lnTo>
                    <a:pt x="55133" y="4751239"/>
                  </a:lnTo>
                  <a:lnTo>
                    <a:pt x="31895" y="4713798"/>
                  </a:lnTo>
                  <a:lnTo>
                    <a:pt x="14567" y="4672798"/>
                  </a:lnTo>
                  <a:lnTo>
                    <a:pt x="3740" y="4628829"/>
                  </a:lnTo>
                  <a:lnTo>
                    <a:pt x="0" y="4582479"/>
                  </a:lnTo>
                  <a:lnTo>
                    <a:pt x="0" y="285750"/>
                  </a:lnTo>
                  <a:lnTo>
                    <a:pt x="3740" y="239399"/>
                  </a:lnTo>
                  <a:lnTo>
                    <a:pt x="14567" y="195430"/>
                  </a:lnTo>
                  <a:lnTo>
                    <a:pt x="31895" y="154431"/>
                  </a:lnTo>
                  <a:lnTo>
                    <a:pt x="55133" y="116989"/>
                  </a:lnTo>
                  <a:lnTo>
                    <a:pt x="83694" y="83694"/>
                  </a:lnTo>
                  <a:lnTo>
                    <a:pt x="116989" y="55133"/>
                  </a:lnTo>
                  <a:lnTo>
                    <a:pt x="154431" y="31894"/>
                  </a:lnTo>
                  <a:lnTo>
                    <a:pt x="195431" y="14567"/>
                  </a:lnTo>
                  <a:lnTo>
                    <a:pt x="239399" y="3740"/>
                  </a:lnTo>
                  <a:lnTo>
                    <a:pt x="285750" y="0"/>
                  </a:lnTo>
                  <a:lnTo>
                    <a:pt x="7496522" y="0"/>
                  </a:lnTo>
                  <a:lnTo>
                    <a:pt x="7542872" y="3740"/>
                  </a:lnTo>
                  <a:lnTo>
                    <a:pt x="7586841" y="14567"/>
                  </a:lnTo>
                  <a:lnTo>
                    <a:pt x="7627840" y="31894"/>
                  </a:lnTo>
                  <a:lnTo>
                    <a:pt x="7665282" y="55133"/>
                  </a:lnTo>
                  <a:lnTo>
                    <a:pt x="7698577" y="83694"/>
                  </a:lnTo>
                  <a:lnTo>
                    <a:pt x="7727138" y="116989"/>
                  </a:lnTo>
                  <a:lnTo>
                    <a:pt x="7750377" y="154431"/>
                  </a:lnTo>
                  <a:lnTo>
                    <a:pt x="7767704" y="195430"/>
                  </a:lnTo>
                  <a:lnTo>
                    <a:pt x="7777757" y="236251"/>
                  </a:lnTo>
                  <a:lnTo>
                    <a:pt x="7777757" y="4631978"/>
                  </a:lnTo>
                  <a:lnTo>
                    <a:pt x="7767704" y="4672798"/>
                  </a:lnTo>
                  <a:lnTo>
                    <a:pt x="7750377" y="4713798"/>
                  </a:lnTo>
                  <a:lnTo>
                    <a:pt x="7727138" y="4751239"/>
                  </a:lnTo>
                  <a:lnTo>
                    <a:pt x="7698577" y="4784535"/>
                  </a:lnTo>
                  <a:lnTo>
                    <a:pt x="7665282" y="4813096"/>
                  </a:lnTo>
                  <a:lnTo>
                    <a:pt x="7627840" y="4836334"/>
                  </a:lnTo>
                  <a:lnTo>
                    <a:pt x="7586841" y="4853662"/>
                  </a:lnTo>
                  <a:lnTo>
                    <a:pt x="7542872" y="4864489"/>
                  </a:lnTo>
                  <a:lnTo>
                    <a:pt x="7496522" y="4868229"/>
                  </a:lnTo>
                  <a:close/>
                </a:path>
              </a:pathLst>
            </a:custGeom>
            <a:solidFill>
              <a:srgbClr val="003C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252864" y="3026907"/>
              <a:ext cx="7781925" cy="4867275"/>
            </a:xfrm>
            <a:custGeom>
              <a:avLst/>
              <a:gdLst/>
              <a:ahLst/>
              <a:cxnLst/>
              <a:rect l="l" t="t" r="r" b="b"/>
              <a:pathLst>
                <a:path w="7781925" h="4867275">
                  <a:moveTo>
                    <a:pt x="7781854" y="4586790"/>
                  </a:moveTo>
                  <a:lnTo>
                    <a:pt x="7778542" y="4628797"/>
                  </a:lnTo>
                  <a:lnTo>
                    <a:pt x="7767715" y="4672781"/>
                  </a:lnTo>
                  <a:lnTo>
                    <a:pt x="7750383" y="4713794"/>
                  </a:lnTo>
                  <a:lnTo>
                    <a:pt x="7727137" y="4751247"/>
                  </a:lnTo>
                  <a:lnTo>
                    <a:pt x="7698566" y="4784551"/>
                  </a:lnTo>
                  <a:lnTo>
                    <a:pt x="7665257" y="4813118"/>
                  </a:lnTo>
                  <a:lnTo>
                    <a:pt x="7627801" y="4836357"/>
                  </a:lnTo>
                  <a:lnTo>
                    <a:pt x="7586788" y="4853681"/>
                  </a:lnTo>
                  <a:lnTo>
                    <a:pt x="7542806" y="4864501"/>
                  </a:lnTo>
                  <a:lnTo>
                    <a:pt x="7508357" y="4867213"/>
                  </a:lnTo>
                </a:path>
                <a:path w="7781925" h="4867275">
                  <a:moveTo>
                    <a:pt x="273913" y="4867233"/>
                  </a:moveTo>
                  <a:lnTo>
                    <a:pt x="195427" y="4853666"/>
                  </a:lnTo>
                  <a:lnTo>
                    <a:pt x="154420" y="4836333"/>
                  </a:lnTo>
                  <a:lnTo>
                    <a:pt x="116972" y="4813087"/>
                  </a:lnTo>
                  <a:lnTo>
                    <a:pt x="83674" y="4784517"/>
                  </a:lnTo>
                  <a:lnTo>
                    <a:pt x="55112" y="4751212"/>
                  </a:lnTo>
                  <a:lnTo>
                    <a:pt x="31877" y="4713762"/>
                  </a:lnTo>
                  <a:lnTo>
                    <a:pt x="14555" y="4672754"/>
                  </a:lnTo>
                  <a:lnTo>
                    <a:pt x="3735" y="4628779"/>
                  </a:lnTo>
                  <a:lnTo>
                    <a:pt x="0" y="4582427"/>
                  </a:lnTo>
                  <a:lnTo>
                    <a:pt x="0" y="285750"/>
                  </a:lnTo>
                  <a:lnTo>
                    <a:pt x="3742" y="239397"/>
                  </a:lnTo>
                  <a:lnTo>
                    <a:pt x="14572" y="195425"/>
                  </a:lnTo>
                  <a:lnTo>
                    <a:pt x="31902" y="154424"/>
                  </a:lnTo>
                  <a:lnTo>
                    <a:pt x="55143" y="116982"/>
                  </a:lnTo>
                  <a:lnTo>
                    <a:pt x="83708" y="83687"/>
                  </a:lnTo>
                  <a:lnTo>
                    <a:pt x="117006" y="55128"/>
                  </a:lnTo>
                  <a:lnTo>
                    <a:pt x="154450" y="31892"/>
                  </a:lnTo>
                  <a:lnTo>
                    <a:pt x="195451" y="14568"/>
                  </a:lnTo>
                  <a:lnTo>
                    <a:pt x="239421" y="3743"/>
                  </a:lnTo>
                  <a:lnTo>
                    <a:pt x="285770" y="4"/>
                  </a:lnTo>
                  <a:lnTo>
                    <a:pt x="7496452" y="0"/>
                  </a:lnTo>
                  <a:lnTo>
                    <a:pt x="7542805" y="3729"/>
                  </a:lnTo>
                  <a:lnTo>
                    <a:pt x="7586780" y="14547"/>
                  </a:lnTo>
                  <a:lnTo>
                    <a:pt x="7627788" y="31868"/>
                  </a:lnTo>
                  <a:lnTo>
                    <a:pt x="7665240" y="55102"/>
                  </a:lnTo>
                  <a:lnTo>
                    <a:pt x="7698546" y="83663"/>
                  </a:lnTo>
                  <a:lnTo>
                    <a:pt x="7727118" y="116961"/>
                  </a:lnTo>
                  <a:lnTo>
                    <a:pt x="7750365" y="154408"/>
                  </a:lnTo>
                  <a:lnTo>
                    <a:pt x="7767700" y="195416"/>
                  </a:lnTo>
                  <a:lnTo>
                    <a:pt x="7778532" y="239396"/>
                  </a:lnTo>
                  <a:lnTo>
                    <a:pt x="7781858" y="281450"/>
                  </a:lnTo>
                </a:path>
              </a:pathLst>
            </a:custGeom>
            <a:ln w="19050">
              <a:solidFill>
                <a:srgbClr val="20829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92528" y="3545277"/>
              <a:ext cx="6902944" cy="3500592"/>
            </a:xfrm>
            <a:prstGeom prst="rect">
              <a:avLst/>
            </a:prstGeom>
          </p:spPr>
        </p:pic>
      </p:grpSp>
      <p:sp>
        <p:nvSpPr>
          <p:cNvPr id="24" name="object 24" descr=""/>
          <p:cNvSpPr/>
          <p:nvPr/>
        </p:nvSpPr>
        <p:spPr>
          <a:xfrm>
            <a:off x="16970111" y="4930669"/>
            <a:ext cx="300355" cy="313690"/>
          </a:xfrm>
          <a:custGeom>
            <a:avLst/>
            <a:gdLst/>
            <a:ahLst/>
            <a:cxnLst/>
            <a:rect l="l" t="t" r="r" b="b"/>
            <a:pathLst>
              <a:path w="300355" h="313689">
                <a:moveTo>
                  <a:pt x="0" y="0"/>
                </a:moveTo>
                <a:lnTo>
                  <a:pt x="300070" y="0"/>
                </a:lnTo>
                <a:lnTo>
                  <a:pt x="300070" y="3134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5" name="object 25" descr=""/>
          <p:cNvGrpSpPr/>
          <p:nvPr/>
        </p:nvGrpSpPr>
        <p:grpSpPr>
          <a:xfrm>
            <a:off x="4061354" y="1188408"/>
            <a:ext cx="10163175" cy="1752600"/>
            <a:chOff x="4061354" y="1188408"/>
            <a:chExt cx="10163175" cy="1752600"/>
          </a:xfrm>
        </p:grpSpPr>
        <p:sp>
          <p:nvSpPr>
            <p:cNvPr id="26" name="object 26" descr=""/>
            <p:cNvSpPr/>
            <p:nvPr/>
          </p:nvSpPr>
          <p:spPr>
            <a:xfrm>
              <a:off x="5252860" y="2062162"/>
              <a:ext cx="7782559" cy="5080"/>
            </a:xfrm>
            <a:custGeom>
              <a:avLst/>
              <a:gdLst/>
              <a:ahLst/>
              <a:cxnLst/>
              <a:rect l="l" t="t" r="r" b="b"/>
              <a:pathLst>
                <a:path w="7782559" h="5080">
                  <a:moveTo>
                    <a:pt x="0" y="4762"/>
                  </a:moveTo>
                  <a:lnTo>
                    <a:pt x="7782271" y="0"/>
                  </a:lnTo>
                </a:path>
              </a:pathLst>
            </a:custGeom>
            <a:ln w="9524">
              <a:solidFill>
                <a:srgbClr val="20829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61354" y="1188408"/>
              <a:ext cx="10163174" cy="1752599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1438539" y="2976208"/>
            <a:ext cx="16529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00" b="1">
                <a:solidFill>
                  <a:srgbClr val="5CE1E6"/>
                </a:solidFill>
                <a:latin typeface="Arial"/>
                <a:cs typeface="Arial"/>
              </a:rPr>
              <a:t>30</a:t>
            </a:r>
            <a:r>
              <a:rPr dirty="0" sz="1800" spc="-185" b="1">
                <a:solidFill>
                  <a:srgbClr val="5CE1E6"/>
                </a:solidFill>
                <a:latin typeface="Arial"/>
                <a:cs typeface="Arial"/>
              </a:rPr>
              <a:t> </a:t>
            </a:r>
            <a:r>
              <a:rPr dirty="0" sz="1800" spc="175" b="1">
                <a:solidFill>
                  <a:srgbClr val="5CE1E6"/>
                </a:solidFill>
                <a:latin typeface="Arial"/>
                <a:cs typeface="Arial"/>
              </a:rPr>
              <a:t>MIN</a:t>
            </a:r>
            <a:r>
              <a:rPr dirty="0" sz="1800" spc="-180" b="1">
                <a:solidFill>
                  <a:srgbClr val="5CE1E6"/>
                </a:solidFill>
                <a:latin typeface="Arial"/>
                <a:cs typeface="Arial"/>
              </a:rPr>
              <a:t> </a:t>
            </a:r>
            <a:r>
              <a:rPr dirty="0" sz="1800" spc="-85" b="1">
                <a:solidFill>
                  <a:srgbClr val="5CE1E6"/>
                </a:solidFill>
                <a:latin typeface="Arial"/>
                <a:cs typeface="Arial"/>
              </a:rPr>
              <a:t>BREAK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5324216" y="2782469"/>
            <a:ext cx="1398905" cy="60071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375285" marR="5080" indent="-363220">
              <a:lnSpc>
                <a:spcPts val="2250"/>
              </a:lnSpc>
              <a:spcBef>
                <a:spcPts val="200"/>
              </a:spcBef>
            </a:pPr>
            <a:r>
              <a:rPr dirty="0" sz="1900" spc="-105" b="1">
                <a:solidFill>
                  <a:srgbClr val="5CE1E6"/>
                </a:solidFill>
                <a:latin typeface="Arial"/>
                <a:cs typeface="Arial"/>
              </a:rPr>
              <a:t>SEE</a:t>
            </a:r>
            <a:r>
              <a:rPr dirty="0" sz="1900" spc="-175" b="1">
                <a:solidFill>
                  <a:srgbClr val="5CE1E6"/>
                </a:solidFill>
                <a:latin typeface="Arial"/>
                <a:cs typeface="Arial"/>
              </a:rPr>
              <a:t> </a:t>
            </a:r>
            <a:r>
              <a:rPr dirty="0" sz="1900" spc="-50" b="1">
                <a:solidFill>
                  <a:srgbClr val="5CE1E6"/>
                </a:solidFill>
                <a:latin typeface="Arial"/>
                <a:cs typeface="Arial"/>
              </a:rPr>
              <a:t>YOU</a:t>
            </a:r>
            <a:r>
              <a:rPr dirty="0" sz="1900" spc="-170" b="1">
                <a:solidFill>
                  <a:srgbClr val="5CE1E6"/>
                </a:solidFill>
                <a:latin typeface="Arial"/>
                <a:cs typeface="Arial"/>
              </a:rPr>
              <a:t> </a:t>
            </a:r>
            <a:r>
              <a:rPr dirty="0" sz="1900" spc="-25" b="1">
                <a:solidFill>
                  <a:srgbClr val="5CE1E6"/>
                </a:solidFill>
                <a:latin typeface="Arial"/>
                <a:cs typeface="Arial"/>
              </a:rPr>
              <a:t>AT </a:t>
            </a:r>
            <a:r>
              <a:rPr dirty="0" sz="1900" spc="-20" b="1">
                <a:solidFill>
                  <a:srgbClr val="5CE1E6"/>
                </a:solidFill>
                <a:latin typeface="Arial"/>
                <a:cs typeface="Arial"/>
              </a:rPr>
              <a:t>12:00</a:t>
            </a:r>
            <a:endParaRPr sz="19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951232" y="5702837"/>
            <a:ext cx="118237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GREEN</a:t>
            </a:r>
            <a:r>
              <a:rPr dirty="0" sz="1500" spc="-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1500" spc="50">
                <a:solidFill>
                  <a:srgbClr val="FFFFFF"/>
                </a:solidFill>
                <a:latin typeface="Tahoma"/>
                <a:cs typeface="Tahoma"/>
              </a:rPr>
              <a:t>DIGITAL </a:t>
            </a:r>
            <a:r>
              <a:rPr dirty="0" sz="1500" spc="35">
                <a:solidFill>
                  <a:srgbClr val="FFFFFF"/>
                </a:solidFill>
                <a:latin typeface="Tahoma"/>
                <a:cs typeface="Tahoma"/>
              </a:rPr>
              <a:t>TRANSITION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4034524" y="5972959"/>
            <a:ext cx="143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BLUE</a:t>
            </a:r>
            <a:r>
              <a:rPr dirty="0" sz="1500" spc="-20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00" spc="50">
                <a:solidFill>
                  <a:srgbClr val="FFFFFF"/>
                </a:solidFill>
                <a:latin typeface="Tahoma"/>
                <a:cs typeface="Tahoma"/>
              </a:rPr>
              <a:t>ECONOMY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282498" y="8929485"/>
            <a:ext cx="4058285" cy="114935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2920"/>
              </a:lnSpc>
              <a:spcBef>
                <a:spcPts val="260"/>
              </a:spcBef>
            </a:pPr>
            <a:r>
              <a:rPr dirty="0" sz="2500" spc="-30">
                <a:solidFill>
                  <a:srgbClr val="FFFFFF"/>
                </a:solidFill>
                <a:latin typeface="Tahoma"/>
                <a:cs typeface="Tahoma"/>
              </a:rPr>
              <a:t>contact:</a:t>
            </a:r>
            <a:r>
              <a:rPr dirty="0" sz="2500" spc="-3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Claudia</a:t>
            </a:r>
            <a:r>
              <a:rPr dirty="0" sz="2500" spc="-3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70">
                <a:solidFill>
                  <a:srgbClr val="FFFFFF"/>
                </a:solidFill>
                <a:latin typeface="Tahoma"/>
                <a:cs typeface="Tahoma"/>
              </a:rPr>
              <a:t>Pučić</a:t>
            </a:r>
            <a:r>
              <a:rPr dirty="0" sz="2500" spc="-3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Tahoma"/>
                <a:cs typeface="Tahoma"/>
              </a:rPr>
              <a:t>Lerotić </a:t>
            </a:r>
            <a:r>
              <a:rPr dirty="0" sz="2500" spc="165">
                <a:solidFill>
                  <a:srgbClr val="FFFFFF"/>
                </a:solidFill>
                <a:latin typeface="Tahoma"/>
                <a:cs typeface="Tahoma"/>
              </a:rPr>
              <a:t>CL</a:t>
            </a:r>
            <a:r>
              <a:rPr dirty="0" sz="2500" spc="-3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-50">
                <a:solidFill>
                  <a:srgbClr val="FFFFFF"/>
                </a:solidFill>
                <a:latin typeface="Tahoma"/>
                <a:cs typeface="Tahoma"/>
              </a:rPr>
              <a:t>projects,</a:t>
            </a:r>
            <a:r>
              <a:rPr dirty="0" sz="2500" spc="-3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30">
                <a:solidFill>
                  <a:srgbClr val="FFFFFF"/>
                </a:solidFill>
                <a:latin typeface="Tahoma"/>
                <a:cs typeface="Tahoma"/>
              </a:rPr>
              <a:t>owner</a:t>
            </a:r>
            <a:endParaRPr sz="2500">
              <a:latin typeface="Tahoma"/>
              <a:cs typeface="Tahoma"/>
            </a:endParaRPr>
          </a:p>
          <a:p>
            <a:pPr marL="12700">
              <a:lnSpc>
                <a:spcPts val="2845"/>
              </a:lnSpc>
            </a:pPr>
            <a:r>
              <a:rPr dirty="0" sz="2500" spc="114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2500" spc="-3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-155">
                <a:solidFill>
                  <a:srgbClr val="FFFFFF"/>
                </a:solidFill>
                <a:latin typeface="Tahoma"/>
                <a:cs typeface="Tahoma"/>
              </a:rPr>
              <a:t>mail:</a:t>
            </a:r>
            <a:r>
              <a:rPr dirty="0" sz="2500" spc="-3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Tahoma"/>
                <a:cs typeface="Tahoma"/>
              </a:rPr>
              <a:t>claudia@clprojects.</a:t>
            </a:r>
            <a:r>
              <a:rPr dirty="0" sz="2500" spc="-3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-25">
                <a:solidFill>
                  <a:srgbClr val="FFFFFF"/>
                </a:solidFill>
                <a:latin typeface="Tahoma"/>
                <a:cs typeface="Tahoma"/>
              </a:rPr>
              <a:t>hr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938031" y="6364902"/>
            <a:ext cx="2185670" cy="2185670"/>
            <a:chOff x="9938031" y="6364902"/>
            <a:chExt cx="2185670" cy="21856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8031" y="6364902"/>
              <a:ext cx="2185177" cy="218517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0061631" y="6488420"/>
              <a:ext cx="1938655" cy="1938655"/>
            </a:xfrm>
            <a:custGeom>
              <a:avLst/>
              <a:gdLst/>
              <a:ahLst/>
              <a:cxnLst/>
              <a:rect l="l" t="t" r="r" b="b"/>
              <a:pathLst>
                <a:path w="1938654" h="1938654">
                  <a:moveTo>
                    <a:pt x="969070" y="1938140"/>
                  </a:moveTo>
                  <a:lnTo>
                    <a:pt x="920704" y="1936954"/>
                  </a:lnTo>
                  <a:lnTo>
                    <a:pt x="872951" y="1933433"/>
                  </a:lnTo>
                  <a:lnTo>
                    <a:pt x="825868" y="1927633"/>
                  </a:lnTo>
                  <a:lnTo>
                    <a:pt x="779510" y="1919609"/>
                  </a:lnTo>
                  <a:lnTo>
                    <a:pt x="733932" y="1909416"/>
                  </a:lnTo>
                  <a:lnTo>
                    <a:pt x="689190" y="1897111"/>
                  </a:lnTo>
                  <a:lnTo>
                    <a:pt x="645339" y="1882748"/>
                  </a:lnTo>
                  <a:lnTo>
                    <a:pt x="602436" y="1866383"/>
                  </a:lnTo>
                  <a:lnTo>
                    <a:pt x="560534" y="1848072"/>
                  </a:lnTo>
                  <a:lnTo>
                    <a:pt x="519691" y="1827871"/>
                  </a:lnTo>
                  <a:lnTo>
                    <a:pt x="479962" y="1805834"/>
                  </a:lnTo>
                  <a:lnTo>
                    <a:pt x="441401" y="1782017"/>
                  </a:lnTo>
                  <a:lnTo>
                    <a:pt x="404065" y="1756476"/>
                  </a:lnTo>
                  <a:lnTo>
                    <a:pt x="368009" y="1729267"/>
                  </a:lnTo>
                  <a:lnTo>
                    <a:pt x="333289" y="1700444"/>
                  </a:lnTo>
                  <a:lnTo>
                    <a:pt x="299959" y="1670063"/>
                  </a:lnTo>
                  <a:lnTo>
                    <a:pt x="268077" y="1638181"/>
                  </a:lnTo>
                  <a:lnTo>
                    <a:pt x="237696" y="1604851"/>
                  </a:lnTo>
                  <a:lnTo>
                    <a:pt x="208873" y="1570131"/>
                  </a:lnTo>
                  <a:lnTo>
                    <a:pt x="181664" y="1534075"/>
                  </a:lnTo>
                  <a:lnTo>
                    <a:pt x="156123" y="1496739"/>
                  </a:lnTo>
                  <a:lnTo>
                    <a:pt x="132306" y="1458178"/>
                  </a:lnTo>
                  <a:lnTo>
                    <a:pt x="110269" y="1418449"/>
                  </a:lnTo>
                  <a:lnTo>
                    <a:pt x="90067" y="1377606"/>
                  </a:lnTo>
                  <a:lnTo>
                    <a:pt x="71756" y="1335704"/>
                  </a:lnTo>
                  <a:lnTo>
                    <a:pt x="55392" y="1292801"/>
                  </a:lnTo>
                  <a:lnTo>
                    <a:pt x="41029" y="1248950"/>
                  </a:lnTo>
                  <a:lnTo>
                    <a:pt x="28724" y="1204208"/>
                  </a:lnTo>
                  <a:lnTo>
                    <a:pt x="18531" y="1158630"/>
                  </a:lnTo>
                  <a:lnTo>
                    <a:pt x="10507" y="1112272"/>
                  </a:lnTo>
                  <a:lnTo>
                    <a:pt x="4706" y="1065189"/>
                  </a:lnTo>
                  <a:lnTo>
                    <a:pt x="1185" y="1017436"/>
                  </a:lnTo>
                  <a:lnTo>
                    <a:pt x="0" y="969070"/>
                  </a:lnTo>
                  <a:lnTo>
                    <a:pt x="1185" y="920703"/>
                  </a:lnTo>
                  <a:lnTo>
                    <a:pt x="4706" y="872951"/>
                  </a:lnTo>
                  <a:lnTo>
                    <a:pt x="10507" y="825868"/>
                  </a:lnTo>
                  <a:lnTo>
                    <a:pt x="18531" y="779509"/>
                  </a:lnTo>
                  <a:lnTo>
                    <a:pt x="28724" y="733931"/>
                  </a:lnTo>
                  <a:lnTo>
                    <a:pt x="41029" y="689189"/>
                  </a:lnTo>
                  <a:lnTo>
                    <a:pt x="55392" y="645339"/>
                  </a:lnTo>
                  <a:lnTo>
                    <a:pt x="71756" y="602435"/>
                  </a:lnTo>
                  <a:lnTo>
                    <a:pt x="90067" y="560534"/>
                  </a:lnTo>
                  <a:lnTo>
                    <a:pt x="110269" y="519691"/>
                  </a:lnTo>
                  <a:lnTo>
                    <a:pt x="132306" y="479961"/>
                  </a:lnTo>
                  <a:lnTo>
                    <a:pt x="156123" y="441401"/>
                  </a:lnTo>
                  <a:lnTo>
                    <a:pt x="181664" y="404065"/>
                  </a:lnTo>
                  <a:lnTo>
                    <a:pt x="208873" y="368009"/>
                  </a:lnTo>
                  <a:lnTo>
                    <a:pt x="237696" y="333288"/>
                  </a:lnTo>
                  <a:lnTo>
                    <a:pt x="268077" y="299959"/>
                  </a:lnTo>
                  <a:lnTo>
                    <a:pt x="299959" y="268076"/>
                  </a:lnTo>
                  <a:lnTo>
                    <a:pt x="333289" y="237696"/>
                  </a:lnTo>
                  <a:lnTo>
                    <a:pt x="368009" y="208873"/>
                  </a:lnTo>
                  <a:lnTo>
                    <a:pt x="404065" y="181664"/>
                  </a:lnTo>
                  <a:lnTo>
                    <a:pt x="441401" y="156123"/>
                  </a:lnTo>
                  <a:lnTo>
                    <a:pt x="479962" y="132306"/>
                  </a:lnTo>
                  <a:lnTo>
                    <a:pt x="519691" y="110269"/>
                  </a:lnTo>
                  <a:lnTo>
                    <a:pt x="560534" y="90067"/>
                  </a:lnTo>
                  <a:lnTo>
                    <a:pt x="602436" y="71756"/>
                  </a:lnTo>
                  <a:lnTo>
                    <a:pt x="645339" y="55392"/>
                  </a:lnTo>
                  <a:lnTo>
                    <a:pt x="689190" y="41029"/>
                  </a:lnTo>
                  <a:lnTo>
                    <a:pt x="733932" y="28724"/>
                  </a:lnTo>
                  <a:lnTo>
                    <a:pt x="779510" y="18531"/>
                  </a:lnTo>
                  <a:lnTo>
                    <a:pt x="825868" y="10507"/>
                  </a:lnTo>
                  <a:lnTo>
                    <a:pt x="872951" y="4706"/>
                  </a:lnTo>
                  <a:lnTo>
                    <a:pt x="920704" y="1185"/>
                  </a:lnTo>
                  <a:lnTo>
                    <a:pt x="969070" y="0"/>
                  </a:lnTo>
                  <a:lnTo>
                    <a:pt x="1017437" y="1185"/>
                  </a:lnTo>
                  <a:lnTo>
                    <a:pt x="1065189" y="4706"/>
                  </a:lnTo>
                  <a:lnTo>
                    <a:pt x="1112272" y="10507"/>
                  </a:lnTo>
                  <a:lnTo>
                    <a:pt x="1158631" y="18531"/>
                  </a:lnTo>
                  <a:lnTo>
                    <a:pt x="1204209" y="28724"/>
                  </a:lnTo>
                  <a:lnTo>
                    <a:pt x="1248951" y="41029"/>
                  </a:lnTo>
                  <a:lnTo>
                    <a:pt x="1292801" y="55392"/>
                  </a:lnTo>
                  <a:lnTo>
                    <a:pt x="1335705" y="71756"/>
                  </a:lnTo>
                  <a:lnTo>
                    <a:pt x="1377606" y="90067"/>
                  </a:lnTo>
                  <a:lnTo>
                    <a:pt x="1418449" y="110269"/>
                  </a:lnTo>
                  <a:lnTo>
                    <a:pt x="1458179" y="132306"/>
                  </a:lnTo>
                  <a:lnTo>
                    <a:pt x="1496739" y="156123"/>
                  </a:lnTo>
                  <a:lnTo>
                    <a:pt x="1534075" y="181664"/>
                  </a:lnTo>
                  <a:lnTo>
                    <a:pt x="1570131" y="208873"/>
                  </a:lnTo>
                  <a:lnTo>
                    <a:pt x="1604852" y="237696"/>
                  </a:lnTo>
                  <a:lnTo>
                    <a:pt x="1638181" y="268076"/>
                  </a:lnTo>
                  <a:lnTo>
                    <a:pt x="1670063" y="299959"/>
                  </a:lnTo>
                  <a:lnTo>
                    <a:pt x="1700444" y="333288"/>
                  </a:lnTo>
                  <a:lnTo>
                    <a:pt x="1729267" y="368009"/>
                  </a:lnTo>
                  <a:lnTo>
                    <a:pt x="1756476" y="404065"/>
                  </a:lnTo>
                  <a:lnTo>
                    <a:pt x="1782017" y="441401"/>
                  </a:lnTo>
                  <a:lnTo>
                    <a:pt x="1805834" y="479961"/>
                  </a:lnTo>
                  <a:lnTo>
                    <a:pt x="1827871" y="519691"/>
                  </a:lnTo>
                  <a:lnTo>
                    <a:pt x="1848073" y="560534"/>
                  </a:lnTo>
                  <a:lnTo>
                    <a:pt x="1866384" y="602435"/>
                  </a:lnTo>
                  <a:lnTo>
                    <a:pt x="1882748" y="645339"/>
                  </a:lnTo>
                  <a:lnTo>
                    <a:pt x="1897111" y="689189"/>
                  </a:lnTo>
                  <a:lnTo>
                    <a:pt x="1909417" y="733931"/>
                  </a:lnTo>
                  <a:lnTo>
                    <a:pt x="1919609" y="779509"/>
                  </a:lnTo>
                  <a:lnTo>
                    <a:pt x="1927633" y="825868"/>
                  </a:lnTo>
                  <a:lnTo>
                    <a:pt x="1933434" y="872951"/>
                  </a:lnTo>
                  <a:lnTo>
                    <a:pt x="1936955" y="920703"/>
                  </a:lnTo>
                  <a:lnTo>
                    <a:pt x="1938141" y="969070"/>
                  </a:lnTo>
                  <a:lnTo>
                    <a:pt x="1936955" y="1017436"/>
                  </a:lnTo>
                  <a:lnTo>
                    <a:pt x="1933434" y="1065189"/>
                  </a:lnTo>
                  <a:lnTo>
                    <a:pt x="1927633" y="1112272"/>
                  </a:lnTo>
                  <a:lnTo>
                    <a:pt x="1919609" y="1158630"/>
                  </a:lnTo>
                  <a:lnTo>
                    <a:pt x="1909417" y="1204208"/>
                  </a:lnTo>
                  <a:lnTo>
                    <a:pt x="1897111" y="1248950"/>
                  </a:lnTo>
                  <a:lnTo>
                    <a:pt x="1882748" y="1292801"/>
                  </a:lnTo>
                  <a:lnTo>
                    <a:pt x="1866384" y="1335704"/>
                  </a:lnTo>
                  <a:lnTo>
                    <a:pt x="1848073" y="1377606"/>
                  </a:lnTo>
                  <a:lnTo>
                    <a:pt x="1827871" y="1418449"/>
                  </a:lnTo>
                  <a:lnTo>
                    <a:pt x="1805834" y="1458178"/>
                  </a:lnTo>
                  <a:lnTo>
                    <a:pt x="1782017" y="1496739"/>
                  </a:lnTo>
                  <a:lnTo>
                    <a:pt x="1756476" y="1534075"/>
                  </a:lnTo>
                  <a:lnTo>
                    <a:pt x="1729267" y="1570131"/>
                  </a:lnTo>
                  <a:lnTo>
                    <a:pt x="1700444" y="1604851"/>
                  </a:lnTo>
                  <a:lnTo>
                    <a:pt x="1670063" y="1638181"/>
                  </a:lnTo>
                  <a:lnTo>
                    <a:pt x="1638181" y="1670063"/>
                  </a:lnTo>
                  <a:lnTo>
                    <a:pt x="1604852" y="1700444"/>
                  </a:lnTo>
                  <a:lnTo>
                    <a:pt x="1570131" y="1729267"/>
                  </a:lnTo>
                  <a:lnTo>
                    <a:pt x="1534075" y="1756476"/>
                  </a:lnTo>
                  <a:lnTo>
                    <a:pt x="1496739" y="1782017"/>
                  </a:lnTo>
                  <a:lnTo>
                    <a:pt x="1458179" y="1805834"/>
                  </a:lnTo>
                  <a:lnTo>
                    <a:pt x="1418449" y="1827871"/>
                  </a:lnTo>
                  <a:lnTo>
                    <a:pt x="1377606" y="1848072"/>
                  </a:lnTo>
                  <a:lnTo>
                    <a:pt x="1335705" y="1866383"/>
                  </a:lnTo>
                  <a:lnTo>
                    <a:pt x="1292801" y="1882748"/>
                  </a:lnTo>
                  <a:lnTo>
                    <a:pt x="1248951" y="1897111"/>
                  </a:lnTo>
                  <a:lnTo>
                    <a:pt x="1204209" y="1909416"/>
                  </a:lnTo>
                  <a:lnTo>
                    <a:pt x="1158631" y="1919609"/>
                  </a:lnTo>
                  <a:lnTo>
                    <a:pt x="1112272" y="1927633"/>
                  </a:lnTo>
                  <a:lnTo>
                    <a:pt x="1065189" y="1933433"/>
                  </a:lnTo>
                  <a:lnTo>
                    <a:pt x="1017437" y="1936954"/>
                  </a:lnTo>
                  <a:lnTo>
                    <a:pt x="969070" y="1938140"/>
                  </a:lnTo>
                  <a:close/>
                </a:path>
              </a:pathLst>
            </a:custGeom>
            <a:solidFill>
              <a:srgbClr val="003C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061632" y="6488419"/>
              <a:ext cx="1933575" cy="1933575"/>
            </a:xfrm>
            <a:custGeom>
              <a:avLst/>
              <a:gdLst/>
              <a:ahLst/>
              <a:cxnLst/>
              <a:rect l="l" t="t" r="r" b="b"/>
              <a:pathLst>
                <a:path w="1933575" h="1933575">
                  <a:moveTo>
                    <a:pt x="1063268" y="1933471"/>
                  </a:moveTo>
                  <a:lnTo>
                    <a:pt x="1112226" y="1927640"/>
                  </a:lnTo>
                  <a:lnTo>
                    <a:pt x="1158587" y="1919617"/>
                  </a:lnTo>
                  <a:lnTo>
                    <a:pt x="1204168" y="1909426"/>
                  </a:lnTo>
                  <a:lnTo>
                    <a:pt x="1248914" y="1897122"/>
                  </a:lnTo>
                  <a:lnTo>
                    <a:pt x="1292768" y="1882760"/>
                  </a:lnTo>
                  <a:lnTo>
                    <a:pt x="1335675" y="1866396"/>
                  </a:lnTo>
                  <a:lnTo>
                    <a:pt x="1377579" y="1848085"/>
                  </a:lnTo>
                  <a:lnTo>
                    <a:pt x="1418426" y="1827883"/>
                  </a:lnTo>
                  <a:lnTo>
                    <a:pt x="1458159" y="1805845"/>
                  </a:lnTo>
                  <a:lnTo>
                    <a:pt x="1496723" y="1782028"/>
                  </a:lnTo>
                  <a:lnTo>
                    <a:pt x="1534062" y="1756486"/>
                  </a:lnTo>
                  <a:lnTo>
                    <a:pt x="1570121" y="1729275"/>
                  </a:lnTo>
                  <a:lnTo>
                    <a:pt x="1604844" y="1700450"/>
                  </a:lnTo>
                  <a:lnTo>
                    <a:pt x="1638176" y="1670068"/>
                  </a:lnTo>
                  <a:lnTo>
                    <a:pt x="1670061" y="1638183"/>
                  </a:lnTo>
                  <a:lnTo>
                    <a:pt x="1700444" y="1604851"/>
                  </a:lnTo>
                  <a:lnTo>
                    <a:pt x="1729269" y="1570128"/>
                  </a:lnTo>
                  <a:lnTo>
                    <a:pt x="1756480" y="1534069"/>
                  </a:lnTo>
                  <a:lnTo>
                    <a:pt x="1782023" y="1496730"/>
                  </a:lnTo>
                  <a:lnTo>
                    <a:pt x="1805841" y="1458167"/>
                  </a:lnTo>
                  <a:lnTo>
                    <a:pt x="1827879" y="1418434"/>
                  </a:lnTo>
                  <a:lnTo>
                    <a:pt x="1848081" y="1377587"/>
                  </a:lnTo>
                  <a:lnTo>
                    <a:pt x="1866392" y="1335683"/>
                  </a:lnTo>
                  <a:lnTo>
                    <a:pt x="1882757" y="1292776"/>
                  </a:lnTo>
                  <a:lnTo>
                    <a:pt x="1897120" y="1248922"/>
                  </a:lnTo>
                  <a:lnTo>
                    <a:pt x="1909424" y="1204177"/>
                  </a:lnTo>
                  <a:lnTo>
                    <a:pt x="1919616" y="1158595"/>
                  </a:lnTo>
                  <a:lnTo>
                    <a:pt x="1927639" y="1112234"/>
                  </a:lnTo>
                  <a:lnTo>
                    <a:pt x="1933438" y="1065147"/>
                  </a:lnTo>
                  <a:lnTo>
                    <a:pt x="1933571" y="1063282"/>
                  </a:lnTo>
                </a:path>
                <a:path w="1933575" h="1933575">
                  <a:moveTo>
                    <a:pt x="1933476" y="874867"/>
                  </a:moveTo>
                  <a:lnTo>
                    <a:pt x="1927625" y="825814"/>
                  </a:lnTo>
                  <a:lnTo>
                    <a:pt x="1919598" y="779454"/>
                  </a:lnTo>
                  <a:lnTo>
                    <a:pt x="1909402" y="733875"/>
                  </a:lnTo>
                  <a:lnTo>
                    <a:pt x="1897094" y="689132"/>
                  </a:lnTo>
                  <a:lnTo>
                    <a:pt x="1882727" y="645280"/>
                  </a:lnTo>
                  <a:lnTo>
                    <a:pt x="1866360" y="602376"/>
                  </a:lnTo>
                  <a:lnTo>
                    <a:pt x="1848045" y="560475"/>
                  </a:lnTo>
                  <a:lnTo>
                    <a:pt x="1827840" y="519632"/>
                  </a:lnTo>
                  <a:lnTo>
                    <a:pt x="1805800" y="479903"/>
                  </a:lnTo>
                  <a:lnTo>
                    <a:pt x="1781980" y="441344"/>
                  </a:lnTo>
                  <a:lnTo>
                    <a:pt x="1756436" y="404009"/>
                  </a:lnTo>
                  <a:lnTo>
                    <a:pt x="1729223" y="367954"/>
                  </a:lnTo>
                  <a:lnTo>
                    <a:pt x="1700398" y="333235"/>
                  </a:lnTo>
                  <a:lnTo>
                    <a:pt x="1670015" y="299908"/>
                  </a:lnTo>
                  <a:lnTo>
                    <a:pt x="1638130" y="268028"/>
                  </a:lnTo>
                  <a:lnTo>
                    <a:pt x="1604798" y="237650"/>
                  </a:lnTo>
                  <a:lnTo>
                    <a:pt x="1570076" y="208829"/>
                  </a:lnTo>
                  <a:lnTo>
                    <a:pt x="1534018" y="181623"/>
                  </a:lnTo>
                  <a:lnTo>
                    <a:pt x="1496681" y="156085"/>
                  </a:lnTo>
                  <a:lnTo>
                    <a:pt x="1458119" y="132271"/>
                  </a:lnTo>
                  <a:lnTo>
                    <a:pt x="1418388" y="110237"/>
                  </a:lnTo>
                  <a:lnTo>
                    <a:pt x="1377544" y="90039"/>
                  </a:lnTo>
                  <a:lnTo>
                    <a:pt x="1335643" y="71731"/>
                  </a:lnTo>
                  <a:lnTo>
                    <a:pt x="1292739" y="55370"/>
                  </a:lnTo>
                  <a:lnTo>
                    <a:pt x="1248889" y="41011"/>
                  </a:lnTo>
                  <a:lnTo>
                    <a:pt x="1204148" y="28708"/>
                  </a:lnTo>
                  <a:lnTo>
                    <a:pt x="1158571" y="18519"/>
                  </a:lnTo>
                  <a:lnTo>
                    <a:pt x="1112214" y="10498"/>
                  </a:lnTo>
                  <a:lnTo>
                    <a:pt x="1065133" y="4701"/>
                  </a:lnTo>
                  <a:lnTo>
                    <a:pt x="1017382" y="1183"/>
                  </a:lnTo>
                  <a:lnTo>
                    <a:pt x="969018" y="0"/>
                  </a:lnTo>
                  <a:lnTo>
                    <a:pt x="920654" y="1188"/>
                  </a:lnTo>
                  <a:lnTo>
                    <a:pt x="872904" y="4711"/>
                  </a:lnTo>
                  <a:lnTo>
                    <a:pt x="825824" y="10513"/>
                  </a:lnTo>
                  <a:lnTo>
                    <a:pt x="779469" y="18539"/>
                  </a:lnTo>
                  <a:lnTo>
                    <a:pt x="733894" y="28733"/>
                  </a:lnTo>
                  <a:lnTo>
                    <a:pt x="689155" y="41039"/>
                  </a:lnTo>
                  <a:lnTo>
                    <a:pt x="645308" y="55403"/>
                  </a:lnTo>
                  <a:lnTo>
                    <a:pt x="602408" y="71768"/>
                  </a:lnTo>
                  <a:lnTo>
                    <a:pt x="560510" y="90079"/>
                  </a:lnTo>
                  <a:lnTo>
                    <a:pt x="519670" y="110280"/>
                  </a:lnTo>
                  <a:lnTo>
                    <a:pt x="479944" y="132316"/>
                  </a:lnTo>
                  <a:lnTo>
                    <a:pt x="441387" y="156132"/>
                  </a:lnTo>
                  <a:lnTo>
                    <a:pt x="404054" y="181672"/>
                  </a:lnTo>
                  <a:lnTo>
                    <a:pt x="368001" y="208880"/>
                  </a:lnTo>
                  <a:lnTo>
                    <a:pt x="333283" y="237701"/>
                  </a:lnTo>
                  <a:lnTo>
                    <a:pt x="299956" y="268079"/>
                  </a:lnTo>
                  <a:lnTo>
                    <a:pt x="268076" y="299960"/>
                  </a:lnTo>
                  <a:lnTo>
                    <a:pt x="237698" y="333286"/>
                  </a:lnTo>
                  <a:lnTo>
                    <a:pt x="208877" y="368004"/>
                  </a:lnTo>
                  <a:lnTo>
                    <a:pt x="181669" y="404057"/>
                  </a:lnTo>
                  <a:lnTo>
                    <a:pt x="156130" y="441390"/>
                  </a:lnTo>
                  <a:lnTo>
                    <a:pt x="132314" y="479948"/>
                  </a:lnTo>
                  <a:lnTo>
                    <a:pt x="110278" y="519674"/>
                  </a:lnTo>
                  <a:lnTo>
                    <a:pt x="90077" y="560514"/>
                  </a:lnTo>
                  <a:lnTo>
                    <a:pt x="71766" y="602412"/>
                  </a:lnTo>
                  <a:lnTo>
                    <a:pt x="55401" y="645312"/>
                  </a:lnTo>
                  <a:lnTo>
                    <a:pt x="41038" y="689159"/>
                  </a:lnTo>
                  <a:lnTo>
                    <a:pt x="28732" y="733897"/>
                  </a:lnTo>
                  <a:lnTo>
                    <a:pt x="18538" y="779472"/>
                  </a:lnTo>
                  <a:lnTo>
                    <a:pt x="10513" y="825827"/>
                  </a:lnTo>
                  <a:lnTo>
                    <a:pt x="4711" y="872907"/>
                  </a:lnTo>
                  <a:lnTo>
                    <a:pt x="1188" y="920657"/>
                  </a:lnTo>
                  <a:lnTo>
                    <a:pt x="0" y="969020"/>
                  </a:lnTo>
                  <a:lnTo>
                    <a:pt x="1183" y="1017384"/>
                  </a:lnTo>
                  <a:lnTo>
                    <a:pt x="4701" y="1065135"/>
                  </a:lnTo>
                  <a:lnTo>
                    <a:pt x="10498" y="1112216"/>
                  </a:lnTo>
                  <a:lnTo>
                    <a:pt x="18519" y="1158573"/>
                  </a:lnTo>
                  <a:lnTo>
                    <a:pt x="28709" y="1204149"/>
                  </a:lnTo>
                  <a:lnTo>
                    <a:pt x="41011" y="1248890"/>
                  </a:lnTo>
                  <a:lnTo>
                    <a:pt x="55370" y="1292740"/>
                  </a:lnTo>
                  <a:lnTo>
                    <a:pt x="71731" y="1335643"/>
                  </a:lnTo>
                  <a:lnTo>
                    <a:pt x="90039" y="1377544"/>
                  </a:lnTo>
                  <a:lnTo>
                    <a:pt x="110237" y="1418388"/>
                  </a:lnTo>
                  <a:lnTo>
                    <a:pt x="132271" y="1458118"/>
                  </a:lnTo>
                  <a:lnTo>
                    <a:pt x="156084" y="1496680"/>
                  </a:lnTo>
                  <a:lnTo>
                    <a:pt x="181622" y="1534017"/>
                  </a:lnTo>
                  <a:lnTo>
                    <a:pt x="208829" y="1570074"/>
                  </a:lnTo>
                  <a:lnTo>
                    <a:pt x="237648" y="1604797"/>
                  </a:lnTo>
                  <a:lnTo>
                    <a:pt x="268026" y="1638128"/>
                  </a:lnTo>
                  <a:lnTo>
                    <a:pt x="299906" y="1670013"/>
                  </a:lnTo>
                  <a:lnTo>
                    <a:pt x="333233" y="1700396"/>
                  </a:lnTo>
                  <a:lnTo>
                    <a:pt x="367952" y="1729221"/>
                  </a:lnTo>
                  <a:lnTo>
                    <a:pt x="404006" y="1756434"/>
                  </a:lnTo>
                  <a:lnTo>
                    <a:pt x="441340" y="1781978"/>
                  </a:lnTo>
                  <a:lnTo>
                    <a:pt x="479900" y="1805798"/>
                  </a:lnTo>
                  <a:lnTo>
                    <a:pt x="519628" y="1827838"/>
                  </a:lnTo>
                  <a:lnTo>
                    <a:pt x="560471" y="1848043"/>
                  </a:lnTo>
                  <a:lnTo>
                    <a:pt x="602372" y="1866357"/>
                  </a:lnTo>
                  <a:lnTo>
                    <a:pt x="645275" y="1882725"/>
                  </a:lnTo>
                  <a:lnTo>
                    <a:pt x="689126" y="1897092"/>
                  </a:lnTo>
                  <a:lnTo>
                    <a:pt x="733869" y="1909401"/>
                  </a:lnTo>
                  <a:lnTo>
                    <a:pt x="779448" y="1919597"/>
                  </a:lnTo>
                  <a:lnTo>
                    <a:pt x="825808" y="1927624"/>
                  </a:lnTo>
                  <a:lnTo>
                    <a:pt x="872892" y="1933428"/>
                  </a:lnTo>
                  <a:lnTo>
                    <a:pt x="874862" y="1933572"/>
                  </a:lnTo>
                </a:path>
              </a:pathLst>
            </a:custGeom>
            <a:ln w="19049">
              <a:solidFill>
                <a:srgbClr val="20829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12904258" y="6364902"/>
            <a:ext cx="2185670" cy="2185670"/>
            <a:chOff x="12904258" y="6364902"/>
            <a:chExt cx="2185670" cy="218567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04258" y="6364902"/>
              <a:ext cx="2185177" cy="218517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3027856" y="6488420"/>
              <a:ext cx="1938655" cy="1938655"/>
            </a:xfrm>
            <a:custGeom>
              <a:avLst/>
              <a:gdLst/>
              <a:ahLst/>
              <a:cxnLst/>
              <a:rect l="l" t="t" r="r" b="b"/>
              <a:pathLst>
                <a:path w="1938655" h="1938654">
                  <a:moveTo>
                    <a:pt x="969070" y="1938140"/>
                  </a:moveTo>
                  <a:lnTo>
                    <a:pt x="920704" y="1936954"/>
                  </a:lnTo>
                  <a:lnTo>
                    <a:pt x="872951" y="1933433"/>
                  </a:lnTo>
                  <a:lnTo>
                    <a:pt x="825868" y="1927633"/>
                  </a:lnTo>
                  <a:lnTo>
                    <a:pt x="779510" y="1919609"/>
                  </a:lnTo>
                  <a:lnTo>
                    <a:pt x="733932" y="1909416"/>
                  </a:lnTo>
                  <a:lnTo>
                    <a:pt x="689190" y="1897111"/>
                  </a:lnTo>
                  <a:lnTo>
                    <a:pt x="645339" y="1882748"/>
                  </a:lnTo>
                  <a:lnTo>
                    <a:pt x="602436" y="1866383"/>
                  </a:lnTo>
                  <a:lnTo>
                    <a:pt x="560535" y="1848072"/>
                  </a:lnTo>
                  <a:lnTo>
                    <a:pt x="519691" y="1827871"/>
                  </a:lnTo>
                  <a:lnTo>
                    <a:pt x="479962" y="1805834"/>
                  </a:lnTo>
                  <a:lnTo>
                    <a:pt x="441401" y="1782017"/>
                  </a:lnTo>
                  <a:lnTo>
                    <a:pt x="404065" y="1756476"/>
                  </a:lnTo>
                  <a:lnTo>
                    <a:pt x="368009" y="1729267"/>
                  </a:lnTo>
                  <a:lnTo>
                    <a:pt x="333289" y="1700444"/>
                  </a:lnTo>
                  <a:lnTo>
                    <a:pt x="299960" y="1670063"/>
                  </a:lnTo>
                  <a:lnTo>
                    <a:pt x="268077" y="1638181"/>
                  </a:lnTo>
                  <a:lnTo>
                    <a:pt x="237696" y="1604851"/>
                  </a:lnTo>
                  <a:lnTo>
                    <a:pt x="208873" y="1570131"/>
                  </a:lnTo>
                  <a:lnTo>
                    <a:pt x="181664" y="1534075"/>
                  </a:lnTo>
                  <a:lnTo>
                    <a:pt x="156123" y="1496739"/>
                  </a:lnTo>
                  <a:lnTo>
                    <a:pt x="132306" y="1458178"/>
                  </a:lnTo>
                  <a:lnTo>
                    <a:pt x="110269" y="1418449"/>
                  </a:lnTo>
                  <a:lnTo>
                    <a:pt x="90067" y="1377606"/>
                  </a:lnTo>
                  <a:lnTo>
                    <a:pt x="71756" y="1335704"/>
                  </a:lnTo>
                  <a:lnTo>
                    <a:pt x="55392" y="1292801"/>
                  </a:lnTo>
                  <a:lnTo>
                    <a:pt x="41029" y="1248950"/>
                  </a:lnTo>
                  <a:lnTo>
                    <a:pt x="28724" y="1204208"/>
                  </a:lnTo>
                  <a:lnTo>
                    <a:pt x="18531" y="1158630"/>
                  </a:lnTo>
                  <a:lnTo>
                    <a:pt x="10507" y="1112272"/>
                  </a:lnTo>
                  <a:lnTo>
                    <a:pt x="4706" y="1065189"/>
                  </a:lnTo>
                  <a:lnTo>
                    <a:pt x="1185" y="1017436"/>
                  </a:lnTo>
                  <a:lnTo>
                    <a:pt x="0" y="969070"/>
                  </a:lnTo>
                  <a:lnTo>
                    <a:pt x="1185" y="920703"/>
                  </a:lnTo>
                  <a:lnTo>
                    <a:pt x="4706" y="872951"/>
                  </a:lnTo>
                  <a:lnTo>
                    <a:pt x="10507" y="825868"/>
                  </a:lnTo>
                  <a:lnTo>
                    <a:pt x="18531" y="779509"/>
                  </a:lnTo>
                  <a:lnTo>
                    <a:pt x="28724" y="733931"/>
                  </a:lnTo>
                  <a:lnTo>
                    <a:pt x="41029" y="689189"/>
                  </a:lnTo>
                  <a:lnTo>
                    <a:pt x="55392" y="645339"/>
                  </a:lnTo>
                  <a:lnTo>
                    <a:pt x="71756" y="602435"/>
                  </a:lnTo>
                  <a:lnTo>
                    <a:pt x="90067" y="560534"/>
                  </a:lnTo>
                  <a:lnTo>
                    <a:pt x="110269" y="519691"/>
                  </a:lnTo>
                  <a:lnTo>
                    <a:pt x="132306" y="479961"/>
                  </a:lnTo>
                  <a:lnTo>
                    <a:pt x="156123" y="441401"/>
                  </a:lnTo>
                  <a:lnTo>
                    <a:pt x="181664" y="404065"/>
                  </a:lnTo>
                  <a:lnTo>
                    <a:pt x="208873" y="368009"/>
                  </a:lnTo>
                  <a:lnTo>
                    <a:pt x="237696" y="333288"/>
                  </a:lnTo>
                  <a:lnTo>
                    <a:pt x="268077" y="299959"/>
                  </a:lnTo>
                  <a:lnTo>
                    <a:pt x="299960" y="268076"/>
                  </a:lnTo>
                  <a:lnTo>
                    <a:pt x="333289" y="237696"/>
                  </a:lnTo>
                  <a:lnTo>
                    <a:pt x="368009" y="208873"/>
                  </a:lnTo>
                  <a:lnTo>
                    <a:pt x="404065" y="181664"/>
                  </a:lnTo>
                  <a:lnTo>
                    <a:pt x="441401" y="156123"/>
                  </a:lnTo>
                  <a:lnTo>
                    <a:pt x="479962" y="132306"/>
                  </a:lnTo>
                  <a:lnTo>
                    <a:pt x="519691" y="110269"/>
                  </a:lnTo>
                  <a:lnTo>
                    <a:pt x="560535" y="90067"/>
                  </a:lnTo>
                  <a:lnTo>
                    <a:pt x="602436" y="71756"/>
                  </a:lnTo>
                  <a:lnTo>
                    <a:pt x="645339" y="55392"/>
                  </a:lnTo>
                  <a:lnTo>
                    <a:pt x="689190" y="41029"/>
                  </a:lnTo>
                  <a:lnTo>
                    <a:pt x="733932" y="28724"/>
                  </a:lnTo>
                  <a:lnTo>
                    <a:pt x="779510" y="18531"/>
                  </a:lnTo>
                  <a:lnTo>
                    <a:pt x="825868" y="10507"/>
                  </a:lnTo>
                  <a:lnTo>
                    <a:pt x="872951" y="4706"/>
                  </a:lnTo>
                  <a:lnTo>
                    <a:pt x="920704" y="1185"/>
                  </a:lnTo>
                  <a:lnTo>
                    <a:pt x="969070" y="0"/>
                  </a:lnTo>
                  <a:lnTo>
                    <a:pt x="1017437" y="1185"/>
                  </a:lnTo>
                  <a:lnTo>
                    <a:pt x="1065189" y="4706"/>
                  </a:lnTo>
                  <a:lnTo>
                    <a:pt x="1112272" y="10507"/>
                  </a:lnTo>
                  <a:lnTo>
                    <a:pt x="1158630" y="18531"/>
                  </a:lnTo>
                  <a:lnTo>
                    <a:pt x="1204208" y="28724"/>
                  </a:lnTo>
                  <a:lnTo>
                    <a:pt x="1248950" y="41029"/>
                  </a:lnTo>
                  <a:lnTo>
                    <a:pt x="1292801" y="55392"/>
                  </a:lnTo>
                  <a:lnTo>
                    <a:pt x="1335704" y="71756"/>
                  </a:lnTo>
                  <a:lnTo>
                    <a:pt x="1377606" y="90067"/>
                  </a:lnTo>
                  <a:lnTo>
                    <a:pt x="1418449" y="110269"/>
                  </a:lnTo>
                  <a:lnTo>
                    <a:pt x="1458178" y="132306"/>
                  </a:lnTo>
                  <a:lnTo>
                    <a:pt x="1496739" y="156123"/>
                  </a:lnTo>
                  <a:lnTo>
                    <a:pt x="1534075" y="181664"/>
                  </a:lnTo>
                  <a:lnTo>
                    <a:pt x="1570131" y="208873"/>
                  </a:lnTo>
                  <a:lnTo>
                    <a:pt x="1604851" y="237696"/>
                  </a:lnTo>
                  <a:lnTo>
                    <a:pt x="1638181" y="268076"/>
                  </a:lnTo>
                  <a:lnTo>
                    <a:pt x="1670063" y="299959"/>
                  </a:lnTo>
                  <a:lnTo>
                    <a:pt x="1700444" y="333288"/>
                  </a:lnTo>
                  <a:lnTo>
                    <a:pt x="1729267" y="368009"/>
                  </a:lnTo>
                  <a:lnTo>
                    <a:pt x="1756476" y="404065"/>
                  </a:lnTo>
                  <a:lnTo>
                    <a:pt x="1782017" y="441401"/>
                  </a:lnTo>
                  <a:lnTo>
                    <a:pt x="1805834" y="479961"/>
                  </a:lnTo>
                  <a:lnTo>
                    <a:pt x="1827871" y="519691"/>
                  </a:lnTo>
                  <a:lnTo>
                    <a:pt x="1848073" y="560534"/>
                  </a:lnTo>
                  <a:lnTo>
                    <a:pt x="1866384" y="602435"/>
                  </a:lnTo>
                  <a:lnTo>
                    <a:pt x="1882748" y="645339"/>
                  </a:lnTo>
                  <a:lnTo>
                    <a:pt x="1897111" y="689189"/>
                  </a:lnTo>
                  <a:lnTo>
                    <a:pt x="1909417" y="733931"/>
                  </a:lnTo>
                  <a:lnTo>
                    <a:pt x="1919609" y="779509"/>
                  </a:lnTo>
                  <a:lnTo>
                    <a:pt x="1927633" y="825868"/>
                  </a:lnTo>
                  <a:lnTo>
                    <a:pt x="1933434" y="872951"/>
                  </a:lnTo>
                  <a:lnTo>
                    <a:pt x="1936955" y="920703"/>
                  </a:lnTo>
                  <a:lnTo>
                    <a:pt x="1938141" y="969070"/>
                  </a:lnTo>
                  <a:lnTo>
                    <a:pt x="1936955" y="1017436"/>
                  </a:lnTo>
                  <a:lnTo>
                    <a:pt x="1933434" y="1065189"/>
                  </a:lnTo>
                  <a:lnTo>
                    <a:pt x="1927633" y="1112272"/>
                  </a:lnTo>
                  <a:lnTo>
                    <a:pt x="1919609" y="1158630"/>
                  </a:lnTo>
                  <a:lnTo>
                    <a:pt x="1909417" y="1204208"/>
                  </a:lnTo>
                  <a:lnTo>
                    <a:pt x="1897111" y="1248950"/>
                  </a:lnTo>
                  <a:lnTo>
                    <a:pt x="1882748" y="1292801"/>
                  </a:lnTo>
                  <a:lnTo>
                    <a:pt x="1866384" y="1335704"/>
                  </a:lnTo>
                  <a:lnTo>
                    <a:pt x="1848073" y="1377606"/>
                  </a:lnTo>
                  <a:lnTo>
                    <a:pt x="1827871" y="1418449"/>
                  </a:lnTo>
                  <a:lnTo>
                    <a:pt x="1805834" y="1458178"/>
                  </a:lnTo>
                  <a:lnTo>
                    <a:pt x="1782017" y="1496739"/>
                  </a:lnTo>
                  <a:lnTo>
                    <a:pt x="1756476" y="1534075"/>
                  </a:lnTo>
                  <a:lnTo>
                    <a:pt x="1729267" y="1570131"/>
                  </a:lnTo>
                  <a:lnTo>
                    <a:pt x="1700444" y="1604851"/>
                  </a:lnTo>
                  <a:lnTo>
                    <a:pt x="1670063" y="1638181"/>
                  </a:lnTo>
                  <a:lnTo>
                    <a:pt x="1638181" y="1670063"/>
                  </a:lnTo>
                  <a:lnTo>
                    <a:pt x="1604851" y="1700444"/>
                  </a:lnTo>
                  <a:lnTo>
                    <a:pt x="1570131" y="1729267"/>
                  </a:lnTo>
                  <a:lnTo>
                    <a:pt x="1534075" y="1756476"/>
                  </a:lnTo>
                  <a:lnTo>
                    <a:pt x="1496739" y="1782017"/>
                  </a:lnTo>
                  <a:lnTo>
                    <a:pt x="1458178" y="1805834"/>
                  </a:lnTo>
                  <a:lnTo>
                    <a:pt x="1418449" y="1827871"/>
                  </a:lnTo>
                  <a:lnTo>
                    <a:pt x="1377606" y="1848072"/>
                  </a:lnTo>
                  <a:lnTo>
                    <a:pt x="1335704" y="1866383"/>
                  </a:lnTo>
                  <a:lnTo>
                    <a:pt x="1292801" y="1882748"/>
                  </a:lnTo>
                  <a:lnTo>
                    <a:pt x="1248950" y="1897111"/>
                  </a:lnTo>
                  <a:lnTo>
                    <a:pt x="1204208" y="1909416"/>
                  </a:lnTo>
                  <a:lnTo>
                    <a:pt x="1158630" y="1919609"/>
                  </a:lnTo>
                  <a:lnTo>
                    <a:pt x="1112272" y="1927633"/>
                  </a:lnTo>
                  <a:lnTo>
                    <a:pt x="1065189" y="1933433"/>
                  </a:lnTo>
                  <a:lnTo>
                    <a:pt x="1017437" y="1936954"/>
                  </a:lnTo>
                  <a:lnTo>
                    <a:pt x="969070" y="1938140"/>
                  </a:lnTo>
                  <a:close/>
                </a:path>
              </a:pathLst>
            </a:custGeom>
            <a:solidFill>
              <a:srgbClr val="003C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027858" y="6488419"/>
              <a:ext cx="1933575" cy="1933575"/>
            </a:xfrm>
            <a:custGeom>
              <a:avLst/>
              <a:gdLst/>
              <a:ahLst/>
              <a:cxnLst/>
              <a:rect l="l" t="t" r="r" b="b"/>
              <a:pathLst>
                <a:path w="1933575" h="1933575">
                  <a:moveTo>
                    <a:pt x="1063268" y="1933471"/>
                  </a:moveTo>
                  <a:lnTo>
                    <a:pt x="1112226" y="1927640"/>
                  </a:lnTo>
                  <a:lnTo>
                    <a:pt x="1158587" y="1919617"/>
                  </a:lnTo>
                  <a:lnTo>
                    <a:pt x="1204168" y="1909426"/>
                  </a:lnTo>
                  <a:lnTo>
                    <a:pt x="1248913" y="1897122"/>
                  </a:lnTo>
                  <a:lnTo>
                    <a:pt x="1292767" y="1882760"/>
                  </a:lnTo>
                  <a:lnTo>
                    <a:pt x="1335675" y="1866396"/>
                  </a:lnTo>
                  <a:lnTo>
                    <a:pt x="1377579" y="1848085"/>
                  </a:lnTo>
                  <a:lnTo>
                    <a:pt x="1418426" y="1827883"/>
                  </a:lnTo>
                  <a:lnTo>
                    <a:pt x="1458159" y="1805845"/>
                  </a:lnTo>
                  <a:lnTo>
                    <a:pt x="1496723" y="1782028"/>
                  </a:lnTo>
                  <a:lnTo>
                    <a:pt x="1534062" y="1756486"/>
                  </a:lnTo>
                  <a:lnTo>
                    <a:pt x="1570121" y="1729274"/>
                  </a:lnTo>
                  <a:lnTo>
                    <a:pt x="1604844" y="1700450"/>
                  </a:lnTo>
                  <a:lnTo>
                    <a:pt x="1638176" y="1670068"/>
                  </a:lnTo>
                  <a:lnTo>
                    <a:pt x="1670061" y="1638183"/>
                  </a:lnTo>
                  <a:lnTo>
                    <a:pt x="1700444" y="1604851"/>
                  </a:lnTo>
                  <a:lnTo>
                    <a:pt x="1729269" y="1570128"/>
                  </a:lnTo>
                  <a:lnTo>
                    <a:pt x="1756480" y="1534069"/>
                  </a:lnTo>
                  <a:lnTo>
                    <a:pt x="1782023" y="1496730"/>
                  </a:lnTo>
                  <a:lnTo>
                    <a:pt x="1805841" y="1458167"/>
                  </a:lnTo>
                  <a:lnTo>
                    <a:pt x="1827879" y="1418434"/>
                  </a:lnTo>
                  <a:lnTo>
                    <a:pt x="1848081" y="1377587"/>
                  </a:lnTo>
                  <a:lnTo>
                    <a:pt x="1866392" y="1335683"/>
                  </a:lnTo>
                  <a:lnTo>
                    <a:pt x="1882757" y="1292776"/>
                  </a:lnTo>
                  <a:lnTo>
                    <a:pt x="1897119" y="1248922"/>
                  </a:lnTo>
                  <a:lnTo>
                    <a:pt x="1909424" y="1204177"/>
                  </a:lnTo>
                  <a:lnTo>
                    <a:pt x="1919616" y="1158595"/>
                  </a:lnTo>
                  <a:lnTo>
                    <a:pt x="1927639" y="1112234"/>
                  </a:lnTo>
                  <a:lnTo>
                    <a:pt x="1933438" y="1065147"/>
                  </a:lnTo>
                  <a:lnTo>
                    <a:pt x="1933571" y="1063282"/>
                  </a:lnTo>
                </a:path>
                <a:path w="1933575" h="1933575">
                  <a:moveTo>
                    <a:pt x="1933476" y="874867"/>
                  </a:moveTo>
                  <a:lnTo>
                    <a:pt x="1927625" y="825814"/>
                  </a:lnTo>
                  <a:lnTo>
                    <a:pt x="1919598" y="779454"/>
                  </a:lnTo>
                  <a:lnTo>
                    <a:pt x="1909402" y="733875"/>
                  </a:lnTo>
                  <a:lnTo>
                    <a:pt x="1897094" y="689132"/>
                  </a:lnTo>
                  <a:lnTo>
                    <a:pt x="1882727" y="645280"/>
                  </a:lnTo>
                  <a:lnTo>
                    <a:pt x="1866359" y="602376"/>
                  </a:lnTo>
                  <a:lnTo>
                    <a:pt x="1848045" y="560475"/>
                  </a:lnTo>
                  <a:lnTo>
                    <a:pt x="1827840" y="519632"/>
                  </a:lnTo>
                  <a:lnTo>
                    <a:pt x="1805800" y="479903"/>
                  </a:lnTo>
                  <a:lnTo>
                    <a:pt x="1781980" y="441344"/>
                  </a:lnTo>
                  <a:lnTo>
                    <a:pt x="1756436" y="404009"/>
                  </a:lnTo>
                  <a:lnTo>
                    <a:pt x="1729223" y="367954"/>
                  </a:lnTo>
                  <a:lnTo>
                    <a:pt x="1700398" y="333236"/>
                  </a:lnTo>
                  <a:lnTo>
                    <a:pt x="1670014" y="299908"/>
                  </a:lnTo>
                  <a:lnTo>
                    <a:pt x="1638129" y="268028"/>
                  </a:lnTo>
                  <a:lnTo>
                    <a:pt x="1604798" y="237650"/>
                  </a:lnTo>
                  <a:lnTo>
                    <a:pt x="1570076" y="208830"/>
                  </a:lnTo>
                  <a:lnTo>
                    <a:pt x="1534018" y="181623"/>
                  </a:lnTo>
                  <a:lnTo>
                    <a:pt x="1496680" y="156085"/>
                  </a:lnTo>
                  <a:lnTo>
                    <a:pt x="1458119" y="132271"/>
                  </a:lnTo>
                  <a:lnTo>
                    <a:pt x="1418388" y="110237"/>
                  </a:lnTo>
                  <a:lnTo>
                    <a:pt x="1377544" y="90039"/>
                  </a:lnTo>
                  <a:lnTo>
                    <a:pt x="1335643" y="71731"/>
                  </a:lnTo>
                  <a:lnTo>
                    <a:pt x="1292739" y="55370"/>
                  </a:lnTo>
                  <a:lnTo>
                    <a:pt x="1248889" y="41011"/>
                  </a:lnTo>
                  <a:lnTo>
                    <a:pt x="1204148" y="28708"/>
                  </a:lnTo>
                  <a:lnTo>
                    <a:pt x="1158571" y="18519"/>
                  </a:lnTo>
                  <a:lnTo>
                    <a:pt x="1112214" y="10498"/>
                  </a:lnTo>
                  <a:lnTo>
                    <a:pt x="1065133" y="4701"/>
                  </a:lnTo>
                  <a:lnTo>
                    <a:pt x="1017382" y="1183"/>
                  </a:lnTo>
                  <a:lnTo>
                    <a:pt x="969018" y="0"/>
                  </a:lnTo>
                  <a:lnTo>
                    <a:pt x="920654" y="1188"/>
                  </a:lnTo>
                  <a:lnTo>
                    <a:pt x="872904" y="4711"/>
                  </a:lnTo>
                  <a:lnTo>
                    <a:pt x="825824" y="10513"/>
                  </a:lnTo>
                  <a:lnTo>
                    <a:pt x="779469" y="18539"/>
                  </a:lnTo>
                  <a:lnTo>
                    <a:pt x="733894" y="28733"/>
                  </a:lnTo>
                  <a:lnTo>
                    <a:pt x="689155" y="41039"/>
                  </a:lnTo>
                  <a:lnTo>
                    <a:pt x="645308" y="55403"/>
                  </a:lnTo>
                  <a:lnTo>
                    <a:pt x="602408" y="71768"/>
                  </a:lnTo>
                  <a:lnTo>
                    <a:pt x="560510" y="90079"/>
                  </a:lnTo>
                  <a:lnTo>
                    <a:pt x="519670" y="110280"/>
                  </a:lnTo>
                  <a:lnTo>
                    <a:pt x="479944" y="132316"/>
                  </a:lnTo>
                  <a:lnTo>
                    <a:pt x="441387" y="156132"/>
                  </a:lnTo>
                  <a:lnTo>
                    <a:pt x="404054" y="181672"/>
                  </a:lnTo>
                  <a:lnTo>
                    <a:pt x="368001" y="208880"/>
                  </a:lnTo>
                  <a:lnTo>
                    <a:pt x="333283" y="237701"/>
                  </a:lnTo>
                  <a:lnTo>
                    <a:pt x="299956" y="268079"/>
                  </a:lnTo>
                  <a:lnTo>
                    <a:pt x="268076" y="299960"/>
                  </a:lnTo>
                  <a:lnTo>
                    <a:pt x="237698" y="333287"/>
                  </a:lnTo>
                  <a:lnTo>
                    <a:pt x="208877" y="368004"/>
                  </a:lnTo>
                  <a:lnTo>
                    <a:pt x="181669" y="404057"/>
                  </a:lnTo>
                  <a:lnTo>
                    <a:pt x="156130" y="441390"/>
                  </a:lnTo>
                  <a:lnTo>
                    <a:pt x="132314" y="479948"/>
                  </a:lnTo>
                  <a:lnTo>
                    <a:pt x="110278" y="519674"/>
                  </a:lnTo>
                  <a:lnTo>
                    <a:pt x="90077" y="560514"/>
                  </a:lnTo>
                  <a:lnTo>
                    <a:pt x="71766" y="602412"/>
                  </a:lnTo>
                  <a:lnTo>
                    <a:pt x="55401" y="645312"/>
                  </a:lnTo>
                  <a:lnTo>
                    <a:pt x="41038" y="689159"/>
                  </a:lnTo>
                  <a:lnTo>
                    <a:pt x="28732" y="733898"/>
                  </a:lnTo>
                  <a:lnTo>
                    <a:pt x="18538" y="779472"/>
                  </a:lnTo>
                  <a:lnTo>
                    <a:pt x="10513" y="825827"/>
                  </a:lnTo>
                  <a:lnTo>
                    <a:pt x="4711" y="872907"/>
                  </a:lnTo>
                  <a:lnTo>
                    <a:pt x="1188" y="920657"/>
                  </a:lnTo>
                  <a:lnTo>
                    <a:pt x="0" y="969020"/>
                  </a:lnTo>
                  <a:lnTo>
                    <a:pt x="1183" y="1017384"/>
                  </a:lnTo>
                  <a:lnTo>
                    <a:pt x="4701" y="1065135"/>
                  </a:lnTo>
                  <a:lnTo>
                    <a:pt x="10498" y="1112216"/>
                  </a:lnTo>
                  <a:lnTo>
                    <a:pt x="18519" y="1158573"/>
                  </a:lnTo>
                  <a:lnTo>
                    <a:pt x="28709" y="1204149"/>
                  </a:lnTo>
                  <a:lnTo>
                    <a:pt x="41011" y="1248890"/>
                  </a:lnTo>
                  <a:lnTo>
                    <a:pt x="55370" y="1292740"/>
                  </a:lnTo>
                  <a:lnTo>
                    <a:pt x="71731" y="1335643"/>
                  </a:lnTo>
                  <a:lnTo>
                    <a:pt x="90039" y="1377544"/>
                  </a:lnTo>
                  <a:lnTo>
                    <a:pt x="110237" y="1418388"/>
                  </a:lnTo>
                  <a:lnTo>
                    <a:pt x="132271" y="1458118"/>
                  </a:lnTo>
                  <a:lnTo>
                    <a:pt x="156084" y="1496680"/>
                  </a:lnTo>
                  <a:lnTo>
                    <a:pt x="181622" y="1534017"/>
                  </a:lnTo>
                  <a:lnTo>
                    <a:pt x="208829" y="1570074"/>
                  </a:lnTo>
                  <a:lnTo>
                    <a:pt x="237649" y="1604796"/>
                  </a:lnTo>
                  <a:lnTo>
                    <a:pt x="268026" y="1638128"/>
                  </a:lnTo>
                  <a:lnTo>
                    <a:pt x="299907" y="1670013"/>
                  </a:lnTo>
                  <a:lnTo>
                    <a:pt x="333234" y="1700396"/>
                  </a:lnTo>
                  <a:lnTo>
                    <a:pt x="367952" y="1729221"/>
                  </a:lnTo>
                  <a:lnTo>
                    <a:pt x="404006" y="1756434"/>
                  </a:lnTo>
                  <a:lnTo>
                    <a:pt x="441340" y="1781978"/>
                  </a:lnTo>
                  <a:lnTo>
                    <a:pt x="479900" y="1805797"/>
                  </a:lnTo>
                  <a:lnTo>
                    <a:pt x="519628" y="1827838"/>
                  </a:lnTo>
                  <a:lnTo>
                    <a:pt x="560471" y="1848043"/>
                  </a:lnTo>
                  <a:lnTo>
                    <a:pt x="602372" y="1866357"/>
                  </a:lnTo>
                  <a:lnTo>
                    <a:pt x="645275" y="1882725"/>
                  </a:lnTo>
                  <a:lnTo>
                    <a:pt x="689126" y="1897092"/>
                  </a:lnTo>
                  <a:lnTo>
                    <a:pt x="733869" y="1909401"/>
                  </a:lnTo>
                  <a:lnTo>
                    <a:pt x="779448" y="1919597"/>
                  </a:lnTo>
                  <a:lnTo>
                    <a:pt x="825807" y="1927624"/>
                  </a:lnTo>
                  <a:lnTo>
                    <a:pt x="872892" y="1933428"/>
                  </a:lnTo>
                  <a:lnTo>
                    <a:pt x="874862" y="1933572"/>
                  </a:lnTo>
                </a:path>
              </a:pathLst>
            </a:custGeom>
            <a:ln w="19049">
              <a:solidFill>
                <a:srgbClr val="20829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5552053" y="6364902"/>
            <a:ext cx="2185670" cy="2185670"/>
            <a:chOff x="15552053" y="6364902"/>
            <a:chExt cx="2185670" cy="2185670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52053" y="6364902"/>
              <a:ext cx="2185177" cy="218517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5675655" y="6488420"/>
              <a:ext cx="1938655" cy="1938655"/>
            </a:xfrm>
            <a:custGeom>
              <a:avLst/>
              <a:gdLst/>
              <a:ahLst/>
              <a:cxnLst/>
              <a:rect l="l" t="t" r="r" b="b"/>
              <a:pathLst>
                <a:path w="1938655" h="1938654">
                  <a:moveTo>
                    <a:pt x="969070" y="1938140"/>
                  </a:moveTo>
                  <a:lnTo>
                    <a:pt x="920704" y="1936954"/>
                  </a:lnTo>
                  <a:lnTo>
                    <a:pt x="872951" y="1933433"/>
                  </a:lnTo>
                  <a:lnTo>
                    <a:pt x="825868" y="1927633"/>
                  </a:lnTo>
                  <a:lnTo>
                    <a:pt x="779510" y="1919609"/>
                  </a:lnTo>
                  <a:lnTo>
                    <a:pt x="733932" y="1909416"/>
                  </a:lnTo>
                  <a:lnTo>
                    <a:pt x="689190" y="1897111"/>
                  </a:lnTo>
                  <a:lnTo>
                    <a:pt x="645339" y="1882748"/>
                  </a:lnTo>
                  <a:lnTo>
                    <a:pt x="602436" y="1866383"/>
                  </a:lnTo>
                  <a:lnTo>
                    <a:pt x="560535" y="1848072"/>
                  </a:lnTo>
                  <a:lnTo>
                    <a:pt x="519691" y="1827871"/>
                  </a:lnTo>
                  <a:lnTo>
                    <a:pt x="479962" y="1805834"/>
                  </a:lnTo>
                  <a:lnTo>
                    <a:pt x="441401" y="1782017"/>
                  </a:lnTo>
                  <a:lnTo>
                    <a:pt x="404065" y="1756476"/>
                  </a:lnTo>
                  <a:lnTo>
                    <a:pt x="368009" y="1729267"/>
                  </a:lnTo>
                  <a:lnTo>
                    <a:pt x="333289" y="1700444"/>
                  </a:lnTo>
                  <a:lnTo>
                    <a:pt x="299959" y="1670063"/>
                  </a:lnTo>
                  <a:lnTo>
                    <a:pt x="268077" y="1638181"/>
                  </a:lnTo>
                  <a:lnTo>
                    <a:pt x="237696" y="1604851"/>
                  </a:lnTo>
                  <a:lnTo>
                    <a:pt x="208873" y="1570131"/>
                  </a:lnTo>
                  <a:lnTo>
                    <a:pt x="181664" y="1534075"/>
                  </a:lnTo>
                  <a:lnTo>
                    <a:pt x="156123" y="1496739"/>
                  </a:lnTo>
                  <a:lnTo>
                    <a:pt x="132306" y="1458178"/>
                  </a:lnTo>
                  <a:lnTo>
                    <a:pt x="110269" y="1418449"/>
                  </a:lnTo>
                  <a:lnTo>
                    <a:pt x="90067" y="1377606"/>
                  </a:lnTo>
                  <a:lnTo>
                    <a:pt x="71756" y="1335704"/>
                  </a:lnTo>
                  <a:lnTo>
                    <a:pt x="55392" y="1292801"/>
                  </a:lnTo>
                  <a:lnTo>
                    <a:pt x="41029" y="1248950"/>
                  </a:lnTo>
                  <a:lnTo>
                    <a:pt x="28724" y="1204208"/>
                  </a:lnTo>
                  <a:lnTo>
                    <a:pt x="18531" y="1158630"/>
                  </a:lnTo>
                  <a:lnTo>
                    <a:pt x="10507" y="1112272"/>
                  </a:lnTo>
                  <a:lnTo>
                    <a:pt x="4706" y="1065189"/>
                  </a:lnTo>
                  <a:lnTo>
                    <a:pt x="1185" y="1017436"/>
                  </a:lnTo>
                  <a:lnTo>
                    <a:pt x="0" y="969070"/>
                  </a:lnTo>
                  <a:lnTo>
                    <a:pt x="1185" y="920703"/>
                  </a:lnTo>
                  <a:lnTo>
                    <a:pt x="4706" y="872951"/>
                  </a:lnTo>
                  <a:lnTo>
                    <a:pt x="10507" y="825868"/>
                  </a:lnTo>
                  <a:lnTo>
                    <a:pt x="18531" y="779509"/>
                  </a:lnTo>
                  <a:lnTo>
                    <a:pt x="28724" y="733931"/>
                  </a:lnTo>
                  <a:lnTo>
                    <a:pt x="41029" y="689189"/>
                  </a:lnTo>
                  <a:lnTo>
                    <a:pt x="55392" y="645339"/>
                  </a:lnTo>
                  <a:lnTo>
                    <a:pt x="71756" y="602435"/>
                  </a:lnTo>
                  <a:lnTo>
                    <a:pt x="90067" y="560534"/>
                  </a:lnTo>
                  <a:lnTo>
                    <a:pt x="110269" y="519691"/>
                  </a:lnTo>
                  <a:lnTo>
                    <a:pt x="132306" y="479961"/>
                  </a:lnTo>
                  <a:lnTo>
                    <a:pt x="156123" y="441401"/>
                  </a:lnTo>
                  <a:lnTo>
                    <a:pt x="181664" y="404065"/>
                  </a:lnTo>
                  <a:lnTo>
                    <a:pt x="208873" y="368009"/>
                  </a:lnTo>
                  <a:lnTo>
                    <a:pt x="237696" y="333288"/>
                  </a:lnTo>
                  <a:lnTo>
                    <a:pt x="268077" y="299959"/>
                  </a:lnTo>
                  <a:lnTo>
                    <a:pt x="299959" y="268076"/>
                  </a:lnTo>
                  <a:lnTo>
                    <a:pt x="333289" y="237696"/>
                  </a:lnTo>
                  <a:lnTo>
                    <a:pt x="368009" y="208873"/>
                  </a:lnTo>
                  <a:lnTo>
                    <a:pt x="404065" y="181664"/>
                  </a:lnTo>
                  <a:lnTo>
                    <a:pt x="441401" y="156123"/>
                  </a:lnTo>
                  <a:lnTo>
                    <a:pt x="479962" y="132306"/>
                  </a:lnTo>
                  <a:lnTo>
                    <a:pt x="519691" y="110269"/>
                  </a:lnTo>
                  <a:lnTo>
                    <a:pt x="560535" y="90067"/>
                  </a:lnTo>
                  <a:lnTo>
                    <a:pt x="602436" y="71756"/>
                  </a:lnTo>
                  <a:lnTo>
                    <a:pt x="645339" y="55392"/>
                  </a:lnTo>
                  <a:lnTo>
                    <a:pt x="689190" y="41029"/>
                  </a:lnTo>
                  <a:lnTo>
                    <a:pt x="733932" y="28724"/>
                  </a:lnTo>
                  <a:lnTo>
                    <a:pt x="779510" y="18531"/>
                  </a:lnTo>
                  <a:lnTo>
                    <a:pt x="825868" y="10507"/>
                  </a:lnTo>
                  <a:lnTo>
                    <a:pt x="872951" y="4706"/>
                  </a:lnTo>
                  <a:lnTo>
                    <a:pt x="920704" y="1185"/>
                  </a:lnTo>
                  <a:lnTo>
                    <a:pt x="969070" y="0"/>
                  </a:lnTo>
                  <a:lnTo>
                    <a:pt x="1017436" y="1185"/>
                  </a:lnTo>
                  <a:lnTo>
                    <a:pt x="1065189" y="4706"/>
                  </a:lnTo>
                  <a:lnTo>
                    <a:pt x="1112272" y="10507"/>
                  </a:lnTo>
                  <a:lnTo>
                    <a:pt x="1158630" y="18531"/>
                  </a:lnTo>
                  <a:lnTo>
                    <a:pt x="1204208" y="28724"/>
                  </a:lnTo>
                  <a:lnTo>
                    <a:pt x="1248950" y="41029"/>
                  </a:lnTo>
                  <a:lnTo>
                    <a:pt x="1292801" y="55392"/>
                  </a:lnTo>
                  <a:lnTo>
                    <a:pt x="1335704" y="71756"/>
                  </a:lnTo>
                  <a:lnTo>
                    <a:pt x="1377605" y="90067"/>
                  </a:lnTo>
                  <a:lnTo>
                    <a:pt x="1418448" y="110269"/>
                  </a:lnTo>
                  <a:lnTo>
                    <a:pt x="1458178" y="132306"/>
                  </a:lnTo>
                  <a:lnTo>
                    <a:pt x="1496739" y="156123"/>
                  </a:lnTo>
                  <a:lnTo>
                    <a:pt x="1534075" y="181664"/>
                  </a:lnTo>
                  <a:lnTo>
                    <a:pt x="1570131" y="208873"/>
                  </a:lnTo>
                  <a:lnTo>
                    <a:pt x="1604851" y="237696"/>
                  </a:lnTo>
                  <a:lnTo>
                    <a:pt x="1638180" y="268076"/>
                  </a:lnTo>
                  <a:lnTo>
                    <a:pt x="1670063" y="299959"/>
                  </a:lnTo>
                  <a:lnTo>
                    <a:pt x="1700444" y="333288"/>
                  </a:lnTo>
                  <a:lnTo>
                    <a:pt x="1729267" y="368009"/>
                  </a:lnTo>
                  <a:lnTo>
                    <a:pt x="1756476" y="404065"/>
                  </a:lnTo>
                  <a:lnTo>
                    <a:pt x="1782017" y="441401"/>
                  </a:lnTo>
                  <a:lnTo>
                    <a:pt x="1805834" y="479961"/>
                  </a:lnTo>
                  <a:lnTo>
                    <a:pt x="1827871" y="519691"/>
                  </a:lnTo>
                  <a:lnTo>
                    <a:pt x="1848073" y="560534"/>
                  </a:lnTo>
                  <a:lnTo>
                    <a:pt x="1866384" y="602435"/>
                  </a:lnTo>
                  <a:lnTo>
                    <a:pt x="1882748" y="645339"/>
                  </a:lnTo>
                  <a:lnTo>
                    <a:pt x="1897111" y="689189"/>
                  </a:lnTo>
                  <a:lnTo>
                    <a:pt x="1909417" y="733931"/>
                  </a:lnTo>
                  <a:lnTo>
                    <a:pt x="1919609" y="779509"/>
                  </a:lnTo>
                  <a:lnTo>
                    <a:pt x="1927633" y="825868"/>
                  </a:lnTo>
                  <a:lnTo>
                    <a:pt x="1933434" y="872951"/>
                  </a:lnTo>
                  <a:lnTo>
                    <a:pt x="1936955" y="920703"/>
                  </a:lnTo>
                  <a:lnTo>
                    <a:pt x="1938141" y="969070"/>
                  </a:lnTo>
                  <a:lnTo>
                    <a:pt x="1936955" y="1017436"/>
                  </a:lnTo>
                  <a:lnTo>
                    <a:pt x="1933434" y="1065189"/>
                  </a:lnTo>
                  <a:lnTo>
                    <a:pt x="1927633" y="1112272"/>
                  </a:lnTo>
                  <a:lnTo>
                    <a:pt x="1919609" y="1158630"/>
                  </a:lnTo>
                  <a:lnTo>
                    <a:pt x="1909417" y="1204208"/>
                  </a:lnTo>
                  <a:lnTo>
                    <a:pt x="1897111" y="1248950"/>
                  </a:lnTo>
                  <a:lnTo>
                    <a:pt x="1882748" y="1292801"/>
                  </a:lnTo>
                  <a:lnTo>
                    <a:pt x="1866384" y="1335704"/>
                  </a:lnTo>
                  <a:lnTo>
                    <a:pt x="1848073" y="1377606"/>
                  </a:lnTo>
                  <a:lnTo>
                    <a:pt x="1827871" y="1418449"/>
                  </a:lnTo>
                  <a:lnTo>
                    <a:pt x="1805834" y="1458178"/>
                  </a:lnTo>
                  <a:lnTo>
                    <a:pt x="1782017" y="1496739"/>
                  </a:lnTo>
                  <a:lnTo>
                    <a:pt x="1756476" y="1534075"/>
                  </a:lnTo>
                  <a:lnTo>
                    <a:pt x="1729267" y="1570131"/>
                  </a:lnTo>
                  <a:lnTo>
                    <a:pt x="1700444" y="1604851"/>
                  </a:lnTo>
                  <a:lnTo>
                    <a:pt x="1670063" y="1638181"/>
                  </a:lnTo>
                  <a:lnTo>
                    <a:pt x="1638180" y="1670063"/>
                  </a:lnTo>
                  <a:lnTo>
                    <a:pt x="1604851" y="1700444"/>
                  </a:lnTo>
                  <a:lnTo>
                    <a:pt x="1570131" y="1729267"/>
                  </a:lnTo>
                  <a:lnTo>
                    <a:pt x="1534075" y="1756476"/>
                  </a:lnTo>
                  <a:lnTo>
                    <a:pt x="1496739" y="1782017"/>
                  </a:lnTo>
                  <a:lnTo>
                    <a:pt x="1458178" y="1805834"/>
                  </a:lnTo>
                  <a:lnTo>
                    <a:pt x="1418448" y="1827871"/>
                  </a:lnTo>
                  <a:lnTo>
                    <a:pt x="1377605" y="1848072"/>
                  </a:lnTo>
                  <a:lnTo>
                    <a:pt x="1335704" y="1866383"/>
                  </a:lnTo>
                  <a:lnTo>
                    <a:pt x="1292801" y="1882748"/>
                  </a:lnTo>
                  <a:lnTo>
                    <a:pt x="1248950" y="1897111"/>
                  </a:lnTo>
                  <a:lnTo>
                    <a:pt x="1204208" y="1909416"/>
                  </a:lnTo>
                  <a:lnTo>
                    <a:pt x="1158630" y="1919609"/>
                  </a:lnTo>
                  <a:lnTo>
                    <a:pt x="1112272" y="1927633"/>
                  </a:lnTo>
                  <a:lnTo>
                    <a:pt x="1065189" y="1933433"/>
                  </a:lnTo>
                  <a:lnTo>
                    <a:pt x="1017436" y="1936954"/>
                  </a:lnTo>
                  <a:lnTo>
                    <a:pt x="969070" y="1938140"/>
                  </a:lnTo>
                  <a:close/>
                </a:path>
              </a:pathLst>
            </a:custGeom>
            <a:solidFill>
              <a:srgbClr val="003C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5675658" y="6488419"/>
              <a:ext cx="1933575" cy="1933575"/>
            </a:xfrm>
            <a:custGeom>
              <a:avLst/>
              <a:gdLst/>
              <a:ahLst/>
              <a:cxnLst/>
              <a:rect l="l" t="t" r="r" b="b"/>
              <a:pathLst>
                <a:path w="1933575" h="1933575">
                  <a:moveTo>
                    <a:pt x="1063268" y="1933471"/>
                  </a:moveTo>
                  <a:lnTo>
                    <a:pt x="1112225" y="1927640"/>
                  </a:lnTo>
                  <a:lnTo>
                    <a:pt x="1158587" y="1919617"/>
                  </a:lnTo>
                  <a:lnTo>
                    <a:pt x="1204168" y="1909426"/>
                  </a:lnTo>
                  <a:lnTo>
                    <a:pt x="1248913" y="1897122"/>
                  </a:lnTo>
                  <a:lnTo>
                    <a:pt x="1292767" y="1882760"/>
                  </a:lnTo>
                  <a:lnTo>
                    <a:pt x="1335674" y="1866395"/>
                  </a:lnTo>
                  <a:lnTo>
                    <a:pt x="1377579" y="1848085"/>
                  </a:lnTo>
                  <a:lnTo>
                    <a:pt x="1418426" y="1827883"/>
                  </a:lnTo>
                  <a:lnTo>
                    <a:pt x="1458159" y="1805845"/>
                  </a:lnTo>
                  <a:lnTo>
                    <a:pt x="1496722" y="1782028"/>
                  </a:lnTo>
                  <a:lnTo>
                    <a:pt x="1534062" y="1756485"/>
                  </a:lnTo>
                  <a:lnTo>
                    <a:pt x="1570121" y="1729274"/>
                  </a:lnTo>
                  <a:lnTo>
                    <a:pt x="1604844" y="1700450"/>
                  </a:lnTo>
                  <a:lnTo>
                    <a:pt x="1638176" y="1670067"/>
                  </a:lnTo>
                  <a:lnTo>
                    <a:pt x="1670061" y="1638183"/>
                  </a:lnTo>
                  <a:lnTo>
                    <a:pt x="1700444" y="1604851"/>
                  </a:lnTo>
                  <a:lnTo>
                    <a:pt x="1729269" y="1570128"/>
                  </a:lnTo>
                  <a:lnTo>
                    <a:pt x="1756480" y="1534069"/>
                  </a:lnTo>
                  <a:lnTo>
                    <a:pt x="1782023" y="1496730"/>
                  </a:lnTo>
                  <a:lnTo>
                    <a:pt x="1805841" y="1458167"/>
                  </a:lnTo>
                  <a:lnTo>
                    <a:pt x="1827879" y="1418434"/>
                  </a:lnTo>
                  <a:lnTo>
                    <a:pt x="1848081" y="1377587"/>
                  </a:lnTo>
                  <a:lnTo>
                    <a:pt x="1866392" y="1335683"/>
                  </a:lnTo>
                  <a:lnTo>
                    <a:pt x="1882757" y="1292776"/>
                  </a:lnTo>
                  <a:lnTo>
                    <a:pt x="1897119" y="1248922"/>
                  </a:lnTo>
                  <a:lnTo>
                    <a:pt x="1909424" y="1204177"/>
                  </a:lnTo>
                  <a:lnTo>
                    <a:pt x="1919616" y="1158595"/>
                  </a:lnTo>
                  <a:lnTo>
                    <a:pt x="1927639" y="1112234"/>
                  </a:lnTo>
                  <a:lnTo>
                    <a:pt x="1933438" y="1065147"/>
                  </a:lnTo>
                  <a:lnTo>
                    <a:pt x="1933571" y="1063282"/>
                  </a:lnTo>
                </a:path>
                <a:path w="1933575" h="1933575">
                  <a:moveTo>
                    <a:pt x="1933475" y="874867"/>
                  </a:moveTo>
                  <a:lnTo>
                    <a:pt x="1927625" y="825814"/>
                  </a:lnTo>
                  <a:lnTo>
                    <a:pt x="1919598" y="779454"/>
                  </a:lnTo>
                  <a:lnTo>
                    <a:pt x="1909402" y="733875"/>
                  </a:lnTo>
                  <a:lnTo>
                    <a:pt x="1897094" y="689132"/>
                  </a:lnTo>
                  <a:lnTo>
                    <a:pt x="1882727" y="645280"/>
                  </a:lnTo>
                  <a:lnTo>
                    <a:pt x="1866359" y="602376"/>
                  </a:lnTo>
                  <a:lnTo>
                    <a:pt x="1848045" y="560475"/>
                  </a:lnTo>
                  <a:lnTo>
                    <a:pt x="1827840" y="519632"/>
                  </a:lnTo>
                  <a:lnTo>
                    <a:pt x="1805800" y="479903"/>
                  </a:lnTo>
                  <a:lnTo>
                    <a:pt x="1781980" y="441344"/>
                  </a:lnTo>
                  <a:lnTo>
                    <a:pt x="1756436" y="404009"/>
                  </a:lnTo>
                  <a:lnTo>
                    <a:pt x="1729223" y="367954"/>
                  </a:lnTo>
                  <a:lnTo>
                    <a:pt x="1700397" y="333236"/>
                  </a:lnTo>
                  <a:lnTo>
                    <a:pt x="1670014" y="299908"/>
                  </a:lnTo>
                  <a:lnTo>
                    <a:pt x="1638129" y="268028"/>
                  </a:lnTo>
                  <a:lnTo>
                    <a:pt x="1604798" y="237650"/>
                  </a:lnTo>
                  <a:lnTo>
                    <a:pt x="1570075" y="208830"/>
                  </a:lnTo>
                  <a:lnTo>
                    <a:pt x="1534018" y="181623"/>
                  </a:lnTo>
                  <a:lnTo>
                    <a:pt x="1496680" y="156085"/>
                  </a:lnTo>
                  <a:lnTo>
                    <a:pt x="1458119" y="132271"/>
                  </a:lnTo>
                  <a:lnTo>
                    <a:pt x="1418388" y="110237"/>
                  </a:lnTo>
                  <a:lnTo>
                    <a:pt x="1377544" y="90039"/>
                  </a:lnTo>
                  <a:lnTo>
                    <a:pt x="1335643" y="71731"/>
                  </a:lnTo>
                  <a:lnTo>
                    <a:pt x="1292739" y="55370"/>
                  </a:lnTo>
                  <a:lnTo>
                    <a:pt x="1248889" y="41011"/>
                  </a:lnTo>
                  <a:lnTo>
                    <a:pt x="1204148" y="28709"/>
                  </a:lnTo>
                  <a:lnTo>
                    <a:pt x="1158571" y="18519"/>
                  </a:lnTo>
                  <a:lnTo>
                    <a:pt x="1112214" y="10498"/>
                  </a:lnTo>
                  <a:lnTo>
                    <a:pt x="1065132" y="4701"/>
                  </a:lnTo>
                  <a:lnTo>
                    <a:pt x="1017382" y="1183"/>
                  </a:lnTo>
                  <a:lnTo>
                    <a:pt x="969018" y="0"/>
                  </a:lnTo>
                  <a:lnTo>
                    <a:pt x="920654" y="1188"/>
                  </a:lnTo>
                  <a:lnTo>
                    <a:pt x="872904" y="4711"/>
                  </a:lnTo>
                  <a:lnTo>
                    <a:pt x="825824" y="10513"/>
                  </a:lnTo>
                  <a:lnTo>
                    <a:pt x="779469" y="18539"/>
                  </a:lnTo>
                  <a:lnTo>
                    <a:pt x="733894" y="28733"/>
                  </a:lnTo>
                  <a:lnTo>
                    <a:pt x="689155" y="41039"/>
                  </a:lnTo>
                  <a:lnTo>
                    <a:pt x="645308" y="55403"/>
                  </a:lnTo>
                  <a:lnTo>
                    <a:pt x="602408" y="71768"/>
                  </a:lnTo>
                  <a:lnTo>
                    <a:pt x="560510" y="90079"/>
                  </a:lnTo>
                  <a:lnTo>
                    <a:pt x="519670" y="110280"/>
                  </a:lnTo>
                  <a:lnTo>
                    <a:pt x="479944" y="132316"/>
                  </a:lnTo>
                  <a:lnTo>
                    <a:pt x="441387" y="156132"/>
                  </a:lnTo>
                  <a:lnTo>
                    <a:pt x="404054" y="181672"/>
                  </a:lnTo>
                  <a:lnTo>
                    <a:pt x="368001" y="208880"/>
                  </a:lnTo>
                  <a:lnTo>
                    <a:pt x="333283" y="237701"/>
                  </a:lnTo>
                  <a:lnTo>
                    <a:pt x="299956" y="268079"/>
                  </a:lnTo>
                  <a:lnTo>
                    <a:pt x="268076" y="299960"/>
                  </a:lnTo>
                  <a:lnTo>
                    <a:pt x="237698" y="333287"/>
                  </a:lnTo>
                  <a:lnTo>
                    <a:pt x="208877" y="368004"/>
                  </a:lnTo>
                  <a:lnTo>
                    <a:pt x="181669" y="404057"/>
                  </a:lnTo>
                  <a:lnTo>
                    <a:pt x="156130" y="441390"/>
                  </a:lnTo>
                  <a:lnTo>
                    <a:pt x="132314" y="479948"/>
                  </a:lnTo>
                  <a:lnTo>
                    <a:pt x="110278" y="519674"/>
                  </a:lnTo>
                  <a:lnTo>
                    <a:pt x="90077" y="560514"/>
                  </a:lnTo>
                  <a:lnTo>
                    <a:pt x="71766" y="602412"/>
                  </a:lnTo>
                  <a:lnTo>
                    <a:pt x="55401" y="645312"/>
                  </a:lnTo>
                  <a:lnTo>
                    <a:pt x="41038" y="689159"/>
                  </a:lnTo>
                  <a:lnTo>
                    <a:pt x="28732" y="733898"/>
                  </a:lnTo>
                  <a:lnTo>
                    <a:pt x="18538" y="779472"/>
                  </a:lnTo>
                  <a:lnTo>
                    <a:pt x="10513" y="825827"/>
                  </a:lnTo>
                  <a:lnTo>
                    <a:pt x="4711" y="872907"/>
                  </a:lnTo>
                  <a:lnTo>
                    <a:pt x="1188" y="920657"/>
                  </a:lnTo>
                  <a:lnTo>
                    <a:pt x="0" y="969020"/>
                  </a:lnTo>
                  <a:lnTo>
                    <a:pt x="1183" y="1017384"/>
                  </a:lnTo>
                  <a:lnTo>
                    <a:pt x="4701" y="1065135"/>
                  </a:lnTo>
                  <a:lnTo>
                    <a:pt x="10498" y="1112216"/>
                  </a:lnTo>
                  <a:lnTo>
                    <a:pt x="18519" y="1158572"/>
                  </a:lnTo>
                  <a:lnTo>
                    <a:pt x="28709" y="1204149"/>
                  </a:lnTo>
                  <a:lnTo>
                    <a:pt x="41011" y="1248890"/>
                  </a:lnTo>
                  <a:lnTo>
                    <a:pt x="55370" y="1292740"/>
                  </a:lnTo>
                  <a:lnTo>
                    <a:pt x="71731" y="1335643"/>
                  </a:lnTo>
                  <a:lnTo>
                    <a:pt x="90039" y="1377544"/>
                  </a:lnTo>
                  <a:lnTo>
                    <a:pt x="110237" y="1418388"/>
                  </a:lnTo>
                  <a:lnTo>
                    <a:pt x="132271" y="1458118"/>
                  </a:lnTo>
                  <a:lnTo>
                    <a:pt x="156084" y="1496680"/>
                  </a:lnTo>
                  <a:lnTo>
                    <a:pt x="181622" y="1534017"/>
                  </a:lnTo>
                  <a:lnTo>
                    <a:pt x="208829" y="1570074"/>
                  </a:lnTo>
                  <a:lnTo>
                    <a:pt x="237649" y="1604796"/>
                  </a:lnTo>
                  <a:lnTo>
                    <a:pt x="268026" y="1638128"/>
                  </a:lnTo>
                  <a:lnTo>
                    <a:pt x="299906" y="1670013"/>
                  </a:lnTo>
                  <a:lnTo>
                    <a:pt x="333233" y="1700396"/>
                  </a:lnTo>
                  <a:lnTo>
                    <a:pt x="367952" y="1729221"/>
                  </a:lnTo>
                  <a:lnTo>
                    <a:pt x="404006" y="1756434"/>
                  </a:lnTo>
                  <a:lnTo>
                    <a:pt x="441340" y="1781978"/>
                  </a:lnTo>
                  <a:lnTo>
                    <a:pt x="479900" y="1805797"/>
                  </a:lnTo>
                  <a:lnTo>
                    <a:pt x="519628" y="1827838"/>
                  </a:lnTo>
                  <a:lnTo>
                    <a:pt x="560471" y="1848043"/>
                  </a:lnTo>
                  <a:lnTo>
                    <a:pt x="602372" y="1866357"/>
                  </a:lnTo>
                  <a:lnTo>
                    <a:pt x="645275" y="1882725"/>
                  </a:lnTo>
                  <a:lnTo>
                    <a:pt x="689126" y="1897092"/>
                  </a:lnTo>
                  <a:lnTo>
                    <a:pt x="733869" y="1909401"/>
                  </a:lnTo>
                  <a:lnTo>
                    <a:pt x="779448" y="1919597"/>
                  </a:lnTo>
                  <a:lnTo>
                    <a:pt x="825807" y="1927624"/>
                  </a:lnTo>
                  <a:lnTo>
                    <a:pt x="872892" y="1933428"/>
                  </a:lnTo>
                  <a:lnTo>
                    <a:pt x="874862" y="1933572"/>
                  </a:lnTo>
                </a:path>
              </a:pathLst>
            </a:custGeom>
            <a:ln w="19049">
              <a:solidFill>
                <a:srgbClr val="20829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0" y="4945310"/>
            <a:ext cx="8517890" cy="5342255"/>
            <a:chOff x="0" y="4945310"/>
            <a:chExt cx="8517890" cy="5342255"/>
          </a:xfrm>
        </p:grpSpPr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390012"/>
              <a:ext cx="4773212" cy="4896987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028702" y="9237273"/>
              <a:ext cx="7489190" cy="0"/>
            </a:xfrm>
            <a:custGeom>
              <a:avLst/>
              <a:gdLst/>
              <a:ahLst/>
              <a:cxnLst/>
              <a:rect l="l" t="t" r="r" b="b"/>
              <a:pathLst>
                <a:path w="7489190" h="0">
                  <a:moveTo>
                    <a:pt x="0" y="0"/>
                  </a:moveTo>
                  <a:lnTo>
                    <a:pt x="7489156" y="0"/>
                  </a:lnTo>
                </a:path>
              </a:pathLst>
            </a:custGeom>
            <a:ln w="9524">
              <a:solidFill>
                <a:srgbClr val="20829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643" y="4945310"/>
              <a:ext cx="3744579" cy="360476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73279" y="4958636"/>
              <a:ext cx="3744579" cy="3604769"/>
            </a:xfrm>
            <a:prstGeom prst="rect">
              <a:avLst/>
            </a:prstGeom>
          </p:spPr>
        </p:pic>
      </p:grpSp>
      <p:pic>
        <p:nvPicPr>
          <p:cNvPr id="19" name="object 1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61155" y="1530928"/>
            <a:ext cx="10163174" cy="1752599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13069681" y="7140086"/>
            <a:ext cx="183705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75" b="1">
                <a:solidFill>
                  <a:srgbClr val="FFFFFF"/>
                </a:solidFill>
                <a:latin typeface="Arial"/>
                <a:cs typeface="Arial"/>
              </a:rPr>
              <a:t>INSTITUTION</a:t>
            </a:r>
            <a:endParaRPr sz="21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5810041" y="7140086"/>
            <a:ext cx="1669414" cy="5664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 indent="34925">
              <a:lnSpc>
                <a:spcPts val="2100"/>
              </a:lnSpc>
              <a:spcBef>
                <a:spcPts val="219"/>
              </a:spcBef>
            </a:pP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EXPERIENCE</a:t>
            </a:r>
            <a:r>
              <a:rPr dirty="0" sz="18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170" b="1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EXPECTATION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131300" y="4928886"/>
            <a:ext cx="51606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5CE1E6"/>
                </a:solidFill>
                <a:latin typeface="Lucida Sans Unicode"/>
                <a:cs typeface="Lucida Sans Unicode"/>
              </a:rPr>
              <a:t>Presenting</a:t>
            </a:r>
            <a:r>
              <a:rPr dirty="0" sz="3600" spc="-275">
                <a:solidFill>
                  <a:srgbClr val="5CE1E6"/>
                </a:solidFill>
                <a:latin typeface="Lucida Sans Unicode"/>
                <a:cs typeface="Lucida Sans Unicode"/>
              </a:rPr>
              <a:t> </a:t>
            </a:r>
            <a:r>
              <a:rPr dirty="0" sz="3600" spc="-10">
                <a:solidFill>
                  <a:srgbClr val="5CE1E6"/>
                </a:solidFill>
                <a:latin typeface="Lucida Sans Unicode"/>
                <a:cs typeface="Lucida Sans Unicode"/>
              </a:rPr>
              <a:t>participants</a:t>
            </a:r>
            <a:endParaRPr sz="3600">
              <a:latin typeface="Lucida Sans Unicode"/>
              <a:cs typeface="Lucida Sans Unicode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241312" y="7096805"/>
            <a:ext cx="1578610" cy="7188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72390" marR="5080" indent="-60325">
              <a:lnSpc>
                <a:spcPts val="2700"/>
              </a:lnSpc>
              <a:spcBef>
                <a:spcPts val="240"/>
              </a:spcBef>
            </a:pPr>
            <a:r>
              <a:rPr dirty="0" sz="2300" b="1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dirty="0" sz="23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5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SURNAME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308897" y="346244"/>
            <a:ext cx="9534525" cy="893444"/>
          </a:xfrm>
          <a:custGeom>
            <a:avLst/>
            <a:gdLst/>
            <a:ahLst/>
            <a:cxnLst/>
            <a:rect l="l" t="t" r="r" b="b"/>
            <a:pathLst>
              <a:path w="9534525" h="893444">
                <a:moveTo>
                  <a:pt x="9533930" y="497791"/>
                </a:moveTo>
                <a:lnTo>
                  <a:pt x="9525630" y="546394"/>
                </a:lnTo>
                <a:lnTo>
                  <a:pt x="9511798" y="594291"/>
                </a:lnTo>
                <a:lnTo>
                  <a:pt x="9492748" y="640282"/>
                </a:lnTo>
                <a:lnTo>
                  <a:pt x="9468660" y="683930"/>
                </a:lnTo>
                <a:lnTo>
                  <a:pt x="9439716" y="724799"/>
                </a:lnTo>
                <a:lnTo>
                  <a:pt x="9406096" y="762451"/>
                </a:lnTo>
                <a:lnTo>
                  <a:pt x="9368444" y="796070"/>
                </a:lnTo>
                <a:lnTo>
                  <a:pt x="9327576" y="825014"/>
                </a:lnTo>
                <a:lnTo>
                  <a:pt x="9283927" y="849102"/>
                </a:lnTo>
                <a:lnTo>
                  <a:pt x="9237936" y="868152"/>
                </a:lnTo>
                <a:lnTo>
                  <a:pt x="9190039" y="881984"/>
                </a:lnTo>
                <a:lnTo>
                  <a:pt x="9140674" y="890415"/>
                </a:lnTo>
                <a:lnTo>
                  <a:pt x="9090278" y="893266"/>
                </a:lnTo>
                <a:lnTo>
                  <a:pt x="446633" y="893266"/>
                </a:lnTo>
                <a:lnTo>
                  <a:pt x="396236" y="890415"/>
                </a:lnTo>
                <a:lnTo>
                  <a:pt x="346871" y="881983"/>
                </a:lnTo>
                <a:lnTo>
                  <a:pt x="298974" y="868152"/>
                </a:lnTo>
                <a:lnTo>
                  <a:pt x="252983" y="849102"/>
                </a:lnTo>
                <a:lnTo>
                  <a:pt x="209335" y="825014"/>
                </a:lnTo>
                <a:lnTo>
                  <a:pt x="168467" y="796070"/>
                </a:lnTo>
                <a:lnTo>
                  <a:pt x="130815" y="762450"/>
                </a:lnTo>
                <a:lnTo>
                  <a:pt x="97195" y="724799"/>
                </a:lnTo>
                <a:lnTo>
                  <a:pt x="68251" y="683930"/>
                </a:lnTo>
                <a:lnTo>
                  <a:pt x="44163" y="640282"/>
                </a:lnTo>
                <a:lnTo>
                  <a:pt x="25113" y="594291"/>
                </a:lnTo>
                <a:lnTo>
                  <a:pt x="11282" y="546394"/>
                </a:lnTo>
                <a:lnTo>
                  <a:pt x="2850" y="497029"/>
                </a:lnTo>
                <a:lnTo>
                  <a:pt x="0" y="446633"/>
                </a:lnTo>
                <a:lnTo>
                  <a:pt x="2850" y="396236"/>
                </a:lnTo>
                <a:lnTo>
                  <a:pt x="11282" y="346871"/>
                </a:lnTo>
                <a:lnTo>
                  <a:pt x="25113" y="298975"/>
                </a:lnTo>
                <a:lnTo>
                  <a:pt x="44163" y="252984"/>
                </a:lnTo>
                <a:lnTo>
                  <a:pt x="68251" y="209335"/>
                </a:lnTo>
                <a:lnTo>
                  <a:pt x="97196" y="168467"/>
                </a:lnTo>
                <a:lnTo>
                  <a:pt x="130815" y="130815"/>
                </a:lnTo>
                <a:lnTo>
                  <a:pt x="168467" y="97196"/>
                </a:lnTo>
                <a:lnTo>
                  <a:pt x="209335" y="68251"/>
                </a:lnTo>
                <a:lnTo>
                  <a:pt x="252983" y="44164"/>
                </a:lnTo>
                <a:lnTo>
                  <a:pt x="298974" y="25113"/>
                </a:lnTo>
                <a:lnTo>
                  <a:pt x="346871" y="11282"/>
                </a:lnTo>
                <a:lnTo>
                  <a:pt x="396236" y="2850"/>
                </a:lnTo>
                <a:lnTo>
                  <a:pt x="446633" y="0"/>
                </a:lnTo>
                <a:lnTo>
                  <a:pt x="9090278" y="0"/>
                </a:lnTo>
                <a:lnTo>
                  <a:pt x="9140674" y="2850"/>
                </a:lnTo>
                <a:lnTo>
                  <a:pt x="9190039" y="11282"/>
                </a:lnTo>
                <a:lnTo>
                  <a:pt x="9237936" y="25113"/>
                </a:lnTo>
                <a:lnTo>
                  <a:pt x="9283927" y="44163"/>
                </a:lnTo>
                <a:lnTo>
                  <a:pt x="9327576" y="68251"/>
                </a:lnTo>
                <a:lnTo>
                  <a:pt x="9368444" y="97195"/>
                </a:lnTo>
                <a:lnTo>
                  <a:pt x="9406096" y="130815"/>
                </a:lnTo>
                <a:lnTo>
                  <a:pt x="9439716" y="168466"/>
                </a:lnTo>
                <a:lnTo>
                  <a:pt x="9468660" y="209335"/>
                </a:lnTo>
                <a:lnTo>
                  <a:pt x="9492748" y="252983"/>
                </a:lnTo>
                <a:lnTo>
                  <a:pt x="9511798" y="298974"/>
                </a:lnTo>
                <a:lnTo>
                  <a:pt x="9525630" y="346871"/>
                </a:lnTo>
                <a:lnTo>
                  <a:pt x="9533930" y="395475"/>
                </a:lnTo>
              </a:path>
            </a:pathLst>
          </a:custGeom>
          <a:ln w="19049">
            <a:solidFill>
              <a:srgbClr val="2082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15124" y="7933603"/>
            <a:ext cx="2486025" cy="2540"/>
          </a:xfrm>
          <a:custGeom>
            <a:avLst/>
            <a:gdLst/>
            <a:ahLst/>
            <a:cxnLst/>
            <a:rect l="l" t="t" r="r" b="b"/>
            <a:pathLst>
              <a:path w="2486025" h="2540">
                <a:moveTo>
                  <a:pt x="0" y="0"/>
                </a:moveTo>
                <a:lnTo>
                  <a:pt x="2485914" y="2381"/>
                </a:lnTo>
              </a:path>
            </a:pathLst>
          </a:custGeom>
          <a:ln w="9524">
            <a:solidFill>
              <a:srgbClr val="20829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015022" y="5056365"/>
            <a:ext cx="2472690" cy="2472690"/>
            <a:chOff x="1015022" y="5056365"/>
            <a:chExt cx="2472690" cy="247269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5022" y="5056365"/>
              <a:ext cx="2472425" cy="247242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154870" y="5196120"/>
              <a:ext cx="2193290" cy="2193290"/>
            </a:xfrm>
            <a:custGeom>
              <a:avLst/>
              <a:gdLst/>
              <a:ahLst/>
              <a:cxnLst/>
              <a:rect l="l" t="t" r="r" b="b"/>
              <a:pathLst>
                <a:path w="2193290" h="2193290">
                  <a:moveTo>
                    <a:pt x="1096457" y="2192915"/>
                  </a:moveTo>
                  <a:lnTo>
                    <a:pt x="1048895" y="2191902"/>
                  </a:lnTo>
                  <a:lnTo>
                    <a:pt x="1001851" y="2188891"/>
                  </a:lnTo>
                  <a:lnTo>
                    <a:pt x="955365" y="2183922"/>
                  </a:lnTo>
                  <a:lnTo>
                    <a:pt x="909479" y="2177036"/>
                  </a:lnTo>
                  <a:lnTo>
                    <a:pt x="864234" y="2168276"/>
                  </a:lnTo>
                  <a:lnTo>
                    <a:pt x="819671" y="2157681"/>
                  </a:lnTo>
                  <a:lnTo>
                    <a:pt x="775831" y="2145293"/>
                  </a:lnTo>
                  <a:lnTo>
                    <a:pt x="732756" y="2131154"/>
                  </a:lnTo>
                  <a:lnTo>
                    <a:pt x="690486" y="2115304"/>
                  </a:lnTo>
                  <a:lnTo>
                    <a:pt x="649063" y="2097784"/>
                  </a:lnTo>
                  <a:lnTo>
                    <a:pt x="608528" y="2078637"/>
                  </a:lnTo>
                  <a:lnTo>
                    <a:pt x="568922" y="2057902"/>
                  </a:lnTo>
                  <a:lnTo>
                    <a:pt x="530286" y="2035620"/>
                  </a:lnTo>
                  <a:lnTo>
                    <a:pt x="492661" y="2011834"/>
                  </a:lnTo>
                  <a:lnTo>
                    <a:pt x="456088" y="1986585"/>
                  </a:lnTo>
                  <a:lnTo>
                    <a:pt x="420609" y="1959912"/>
                  </a:lnTo>
                  <a:lnTo>
                    <a:pt x="386265" y="1931858"/>
                  </a:lnTo>
                  <a:lnTo>
                    <a:pt x="353096" y="1902464"/>
                  </a:lnTo>
                  <a:lnTo>
                    <a:pt x="321145" y="1871770"/>
                  </a:lnTo>
                  <a:lnTo>
                    <a:pt x="290451" y="1839819"/>
                  </a:lnTo>
                  <a:lnTo>
                    <a:pt x="261057" y="1806650"/>
                  </a:lnTo>
                  <a:lnTo>
                    <a:pt x="233003" y="1772306"/>
                  </a:lnTo>
                  <a:lnTo>
                    <a:pt x="206330" y="1736827"/>
                  </a:lnTo>
                  <a:lnTo>
                    <a:pt x="181080" y="1700254"/>
                  </a:lnTo>
                  <a:lnTo>
                    <a:pt x="157294" y="1662629"/>
                  </a:lnTo>
                  <a:lnTo>
                    <a:pt x="135013" y="1623993"/>
                  </a:lnTo>
                  <a:lnTo>
                    <a:pt x="114278" y="1584387"/>
                  </a:lnTo>
                  <a:lnTo>
                    <a:pt x="95130" y="1543851"/>
                  </a:lnTo>
                  <a:lnTo>
                    <a:pt x="77611" y="1502428"/>
                  </a:lnTo>
                  <a:lnTo>
                    <a:pt x="61761" y="1460159"/>
                  </a:lnTo>
                  <a:lnTo>
                    <a:pt x="47622" y="1417083"/>
                  </a:lnTo>
                  <a:lnTo>
                    <a:pt x="35234" y="1373244"/>
                  </a:lnTo>
                  <a:lnTo>
                    <a:pt x="24639" y="1328681"/>
                  </a:lnTo>
                  <a:lnTo>
                    <a:pt x="15879" y="1283436"/>
                  </a:lnTo>
                  <a:lnTo>
                    <a:pt x="8993" y="1237550"/>
                  </a:lnTo>
                  <a:lnTo>
                    <a:pt x="4024" y="1191064"/>
                  </a:lnTo>
                  <a:lnTo>
                    <a:pt x="1013" y="1144020"/>
                  </a:lnTo>
                  <a:lnTo>
                    <a:pt x="0" y="1096458"/>
                  </a:lnTo>
                  <a:lnTo>
                    <a:pt x="1013" y="1048896"/>
                  </a:lnTo>
                  <a:lnTo>
                    <a:pt x="4024" y="1001851"/>
                  </a:lnTo>
                  <a:lnTo>
                    <a:pt x="8993" y="955365"/>
                  </a:lnTo>
                  <a:lnTo>
                    <a:pt x="15879" y="909479"/>
                  </a:lnTo>
                  <a:lnTo>
                    <a:pt x="24639" y="864234"/>
                  </a:lnTo>
                  <a:lnTo>
                    <a:pt x="35234" y="819671"/>
                  </a:lnTo>
                  <a:lnTo>
                    <a:pt x="47622" y="775832"/>
                  </a:lnTo>
                  <a:lnTo>
                    <a:pt x="61761" y="732756"/>
                  </a:lnTo>
                  <a:lnTo>
                    <a:pt x="77611" y="690487"/>
                  </a:lnTo>
                  <a:lnTo>
                    <a:pt x="95130" y="649064"/>
                  </a:lnTo>
                  <a:lnTo>
                    <a:pt x="114278" y="608528"/>
                  </a:lnTo>
                  <a:lnTo>
                    <a:pt x="135013" y="568922"/>
                  </a:lnTo>
                  <a:lnTo>
                    <a:pt x="157294" y="530286"/>
                  </a:lnTo>
                  <a:lnTo>
                    <a:pt x="181080" y="492661"/>
                  </a:lnTo>
                  <a:lnTo>
                    <a:pt x="206330" y="456088"/>
                  </a:lnTo>
                  <a:lnTo>
                    <a:pt x="233003" y="420609"/>
                  </a:lnTo>
                  <a:lnTo>
                    <a:pt x="261057" y="386265"/>
                  </a:lnTo>
                  <a:lnTo>
                    <a:pt x="290451" y="353096"/>
                  </a:lnTo>
                  <a:lnTo>
                    <a:pt x="321145" y="321145"/>
                  </a:lnTo>
                  <a:lnTo>
                    <a:pt x="353096" y="290451"/>
                  </a:lnTo>
                  <a:lnTo>
                    <a:pt x="386265" y="261057"/>
                  </a:lnTo>
                  <a:lnTo>
                    <a:pt x="420609" y="233003"/>
                  </a:lnTo>
                  <a:lnTo>
                    <a:pt x="456088" y="206330"/>
                  </a:lnTo>
                  <a:lnTo>
                    <a:pt x="492661" y="181081"/>
                  </a:lnTo>
                  <a:lnTo>
                    <a:pt x="530286" y="157294"/>
                  </a:lnTo>
                  <a:lnTo>
                    <a:pt x="568922" y="135013"/>
                  </a:lnTo>
                  <a:lnTo>
                    <a:pt x="608528" y="114278"/>
                  </a:lnTo>
                  <a:lnTo>
                    <a:pt x="649063" y="95130"/>
                  </a:lnTo>
                  <a:lnTo>
                    <a:pt x="690486" y="77611"/>
                  </a:lnTo>
                  <a:lnTo>
                    <a:pt x="732756" y="61761"/>
                  </a:lnTo>
                  <a:lnTo>
                    <a:pt x="775831" y="47622"/>
                  </a:lnTo>
                  <a:lnTo>
                    <a:pt x="819671" y="35234"/>
                  </a:lnTo>
                  <a:lnTo>
                    <a:pt x="864234" y="24639"/>
                  </a:lnTo>
                  <a:lnTo>
                    <a:pt x="909479" y="15879"/>
                  </a:lnTo>
                  <a:lnTo>
                    <a:pt x="955365" y="8993"/>
                  </a:lnTo>
                  <a:lnTo>
                    <a:pt x="1001851" y="4024"/>
                  </a:lnTo>
                  <a:lnTo>
                    <a:pt x="1048895" y="1013"/>
                  </a:lnTo>
                  <a:lnTo>
                    <a:pt x="1096457" y="0"/>
                  </a:lnTo>
                  <a:lnTo>
                    <a:pt x="1144019" y="1013"/>
                  </a:lnTo>
                  <a:lnTo>
                    <a:pt x="1191064" y="4024"/>
                  </a:lnTo>
                  <a:lnTo>
                    <a:pt x="1237550" y="8993"/>
                  </a:lnTo>
                  <a:lnTo>
                    <a:pt x="1283436" y="15879"/>
                  </a:lnTo>
                  <a:lnTo>
                    <a:pt x="1328681" y="24639"/>
                  </a:lnTo>
                  <a:lnTo>
                    <a:pt x="1373244" y="35234"/>
                  </a:lnTo>
                  <a:lnTo>
                    <a:pt x="1417083" y="47622"/>
                  </a:lnTo>
                  <a:lnTo>
                    <a:pt x="1460158" y="61761"/>
                  </a:lnTo>
                  <a:lnTo>
                    <a:pt x="1502428" y="77611"/>
                  </a:lnTo>
                  <a:lnTo>
                    <a:pt x="1543851" y="95130"/>
                  </a:lnTo>
                  <a:lnTo>
                    <a:pt x="1584386" y="114278"/>
                  </a:lnTo>
                  <a:lnTo>
                    <a:pt x="1623993" y="135013"/>
                  </a:lnTo>
                  <a:lnTo>
                    <a:pt x="1662629" y="157294"/>
                  </a:lnTo>
                  <a:lnTo>
                    <a:pt x="1700254" y="181081"/>
                  </a:lnTo>
                  <a:lnTo>
                    <a:pt x="1736826" y="206330"/>
                  </a:lnTo>
                  <a:lnTo>
                    <a:pt x="1772305" y="233003"/>
                  </a:lnTo>
                  <a:lnTo>
                    <a:pt x="1806650" y="261057"/>
                  </a:lnTo>
                  <a:lnTo>
                    <a:pt x="1839818" y="290451"/>
                  </a:lnTo>
                  <a:lnTo>
                    <a:pt x="1871770" y="321145"/>
                  </a:lnTo>
                  <a:lnTo>
                    <a:pt x="1902464" y="353096"/>
                  </a:lnTo>
                  <a:lnTo>
                    <a:pt x="1931858" y="386265"/>
                  </a:lnTo>
                  <a:lnTo>
                    <a:pt x="1959912" y="420609"/>
                  </a:lnTo>
                  <a:lnTo>
                    <a:pt x="1986584" y="456088"/>
                  </a:lnTo>
                  <a:lnTo>
                    <a:pt x="2011834" y="492661"/>
                  </a:lnTo>
                  <a:lnTo>
                    <a:pt x="2035620" y="530286"/>
                  </a:lnTo>
                  <a:lnTo>
                    <a:pt x="2057901" y="568922"/>
                  </a:lnTo>
                  <a:lnTo>
                    <a:pt x="2078636" y="608528"/>
                  </a:lnTo>
                  <a:lnTo>
                    <a:pt x="2097784" y="649064"/>
                  </a:lnTo>
                  <a:lnTo>
                    <a:pt x="2115304" y="690487"/>
                  </a:lnTo>
                  <a:lnTo>
                    <a:pt x="2131154" y="732756"/>
                  </a:lnTo>
                  <a:lnTo>
                    <a:pt x="2145293" y="775832"/>
                  </a:lnTo>
                  <a:lnTo>
                    <a:pt x="2157681" y="819671"/>
                  </a:lnTo>
                  <a:lnTo>
                    <a:pt x="2168275" y="864234"/>
                  </a:lnTo>
                  <a:lnTo>
                    <a:pt x="2177036" y="909479"/>
                  </a:lnTo>
                  <a:lnTo>
                    <a:pt x="2183921" y="955365"/>
                  </a:lnTo>
                  <a:lnTo>
                    <a:pt x="2188890" y="1001851"/>
                  </a:lnTo>
                  <a:lnTo>
                    <a:pt x="2191902" y="1048896"/>
                  </a:lnTo>
                  <a:lnTo>
                    <a:pt x="2192915" y="1096458"/>
                  </a:lnTo>
                  <a:lnTo>
                    <a:pt x="2191902" y="1144020"/>
                  </a:lnTo>
                  <a:lnTo>
                    <a:pt x="2188890" y="1191064"/>
                  </a:lnTo>
                  <a:lnTo>
                    <a:pt x="2183921" y="1237550"/>
                  </a:lnTo>
                  <a:lnTo>
                    <a:pt x="2177036" y="1283436"/>
                  </a:lnTo>
                  <a:lnTo>
                    <a:pt x="2168275" y="1328681"/>
                  </a:lnTo>
                  <a:lnTo>
                    <a:pt x="2157681" y="1373244"/>
                  </a:lnTo>
                  <a:lnTo>
                    <a:pt x="2145293" y="1417083"/>
                  </a:lnTo>
                  <a:lnTo>
                    <a:pt x="2131154" y="1460159"/>
                  </a:lnTo>
                  <a:lnTo>
                    <a:pt x="2115304" y="1502428"/>
                  </a:lnTo>
                  <a:lnTo>
                    <a:pt x="2097784" y="1543851"/>
                  </a:lnTo>
                  <a:lnTo>
                    <a:pt x="2078636" y="1584387"/>
                  </a:lnTo>
                  <a:lnTo>
                    <a:pt x="2057901" y="1623993"/>
                  </a:lnTo>
                  <a:lnTo>
                    <a:pt x="2035620" y="1662629"/>
                  </a:lnTo>
                  <a:lnTo>
                    <a:pt x="2011834" y="1700254"/>
                  </a:lnTo>
                  <a:lnTo>
                    <a:pt x="1986584" y="1736827"/>
                  </a:lnTo>
                  <a:lnTo>
                    <a:pt x="1959912" y="1772306"/>
                  </a:lnTo>
                  <a:lnTo>
                    <a:pt x="1931858" y="1806650"/>
                  </a:lnTo>
                  <a:lnTo>
                    <a:pt x="1902464" y="1839819"/>
                  </a:lnTo>
                  <a:lnTo>
                    <a:pt x="1871770" y="1871770"/>
                  </a:lnTo>
                  <a:lnTo>
                    <a:pt x="1839818" y="1902464"/>
                  </a:lnTo>
                  <a:lnTo>
                    <a:pt x="1806650" y="1931858"/>
                  </a:lnTo>
                  <a:lnTo>
                    <a:pt x="1772305" y="1959912"/>
                  </a:lnTo>
                  <a:lnTo>
                    <a:pt x="1736826" y="1986585"/>
                  </a:lnTo>
                  <a:lnTo>
                    <a:pt x="1700254" y="2011834"/>
                  </a:lnTo>
                  <a:lnTo>
                    <a:pt x="1662629" y="2035620"/>
                  </a:lnTo>
                  <a:lnTo>
                    <a:pt x="1623993" y="2057902"/>
                  </a:lnTo>
                  <a:lnTo>
                    <a:pt x="1584386" y="2078637"/>
                  </a:lnTo>
                  <a:lnTo>
                    <a:pt x="1543851" y="2097784"/>
                  </a:lnTo>
                  <a:lnTo>
                    <a:pt x="1502428" y="2115304"/>
                  </a:lnTo>
                  <a:lnTo>
                    <a:pt x="1460158" y="2131154"/>
                  </a:lnTo>
                  <a:lnTo>
                    <a:pt x="1417083" y="2145293"/>
                  </a:lnTo>
                  <a:lnTo>
                    <a:pt x="1373244" y="2157681"/>
                  </a:lnTo>
                  <a:lnTo>
                    <a:pt x="1328681" y="2168276"/>
                  </a:lnTo>
                  <a:lnTo>
                    <a:pt x="1283436" y="2177036"/>
                  </a:lnTo>
                  <a:lnTo>
                    <a:pt x="1237550" y="2183922"/>
                  </a:lnTo>
                  <a:lnTo>
                    <a:pt x="1191064" y="2188891"/>
                  </a:lnTo>
                  <a:lnTo>
                    <a:pt x="1144019" y="2191902"/>
                  </a:lnTo>
                  <a:lnTo>
                    <a:pt x="1096457" y="2192915"/>
                  </a:lnTo>
                  <a:close/>
                </a:path>
              </a:pathLst>
            </a:custGeom>
            <a:solidFill>
              <a:srgbClr val="003C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54871" y="5196119"/>
              <a:ext cx="2190750" cy="2190750"/>
            </a:xfrm>
            <a:custGeom>
              <a:avLst/>
              <a:gdLst/>
              <a:ahLst/>
              <a:cxnLst/>
              <a:rect l="l" t="t" r="r" b="b"/>
              <a:pathLst>
                <a:path w="2190750" h="2190750">
                  <a:moveTo>
                    <a:pt x="1162016" y="2190666"/>
                  </a:moveTo>
                  <a:lnTo>
                    <a:pt x="1237512" y="2183926"/>
                  </a:lnTo>
                  <a:lnTo>
                    <a:pt x="1283400" y="2177042"/>
                  </a:lnTo>
                  <a:lnTo>
                    <a:pt x="1328647" y="2168283"/>
                  </a:lnTo>
                  <a:lnTo>
                    <a:pt x="1373212" y="2157689"/>
                  </a:lnTo>
                  <a:lnTo>
                    <a:pt x="1417054" y="2145302"/>
                  </a:lnTo>
                  <a:lnTo>
                    <a:pt x="1460132" y="2131163"/>
                  </a:lnTo>
                  <a:lnTo>
                    <a:pt x="1502404" y="2115313"/>
                  </a:lnTo>
                  <a:lnTo>
                    <a:pt x="1543830" y="2097794"/>
                  </a:lnTo>
                  <a:lnTo>
                    <a:pt x="1584367" y="2078646"/>
                  </a:lnTo>
                  <a:lnTo>
                    <a:pt x="1623976" y="2057911"/>
                  </a:lnTo>
                  <a:lnTo>
                    <a:pt x="1662614" y="2035629"/>
                  </a:lnTo>
                  <a:lnTo>
                    <a:pt x="1700241" y="2011842"/>
                  </a:lnTo>
                  <a:lnTo>
                    <a:pt x="1736816" y="1986592"/>
                  </a:lnTo>
                  <a:lnTo>
                    <a:pt x="1772297" y="1959918"/>
                  </a:lnTo>
                  <a:lnTo>
                    <a:pt x="1806644" y="1931863"/>
                  </a:lnTo>
                  <a:lnTo>
                    <a:pt x="1839814" y="1902467"/>
                  </a:lnTo>
                  <a:lnTo>
                    <a:pt x="1871768" y="1871772"/>
                  </a:lnTo>
                  <a:lnTo>
                    <a:pt x="1902463" y="1839819"/>
                  </a:lnTo>
                  <a:lnTo>
                    <a:pt x="1931859" y="1806649"/>
                  </a:lnTo>
                  <a:lnTo>
                    <a:pt x="1959914" y="1772302"/>
                  </a:lnTo>
                  <a:lnTo>
                    <a:pt x="1986588" y="1736821"/>
                  </a:lnTo>
                  <a:lnTo>
                    <a:pt x="2011839" y="1700247"/>
                  </a:lnTo>
                  <a:lnTo>
                    <a:pt x="2035626" y="1662620"/>
                  </a:lnTo>
                  <a:lnTo>
                    <a:pt x="2057907" y="1623981"/>
                  </a:lnTo>
                  <a:lnTo>
                    <a:pt x="2078643" y="1584373"/>
                  </a:lnTo>
                  <a:lnTo>
                    <a:pt x="2097791" y="1543835"/>
                  </a:lnTo>
                  <a:lnTo>
                    <a:pt x="2115311" y="1502410"/>
                  </a:lnTo>
                  <a:lnTo>
                    <a:pt x="2131161" y="1460137"/>
                  </a:lnTo>
                  <a:lnTo>
                    <a:pt x="2145300" y="1417060"/>
                  </a:lnTo>
                  <a:lnTo>
                    <a:pt x="2157687" y="1373218"/>
                  </a:lnTo>
                  <a:lnTo>
                    <a:pt x="2168281" y="1328653"/>
                  </a:lnTo>
                  <a:lnTo>
                    <a:pt x="2177041" y="1283405"/>
                  </a:lnTo>
                  <a:lnTo>
                    <a:pt x="2183925" y="1237517"/>
                  </a:lnTo>
                  <a:lnTo>
                    <a:pt x="2188893" y="1191029"/>
                  </a:lnTo>
                  <a:lnTo>
                    <a:pt x="2190697" y="1162021"/>
                  </a:lnTo>
                </a:path>
                <a:path w="2190750" h="2190750">
                  <a:moveTo>
                    <a:pt x="2190669" y="1030898"/>
                  </a:moveTo>
                  <a:lnTo>
                    <a:pt x="2183915" y="955322"/>
                  </a:lnTo>
                  <a:lnTo>
                    <a:pt x="2177028" y="909434"/>
                  </a:lnTo>
                  <a:lnTo>
                    <a:pt x="2168265" y="864188"/>
                  </a:lnTo>
                  <a:lnTo>
                    <a:pt x="2157668" y="819625"/>
                  </a:lnTo>
                  <a:lnTo>
                    <a:pt x="2145278" y="775784"/>
                  </a:lnTo>
                  <a:lnTo>
                    <a:pt x="2131137" y="732708"/>
                  </a:lnTo>
                  <a:lnTo>
                    <a:pt x="2115284" y="690438"/>
                  </a:lnTo>
                  <a:lnTo>
                    <a:pt x="2097762" y="649015"/>
                  </a:lnTo>
                  <a:lnTo>
                    <a:pt x="2078612" y="608480"/>
                  </a:lnTo>
                  <a:lnTo>
                    <a:pt x="2057875" y="568874"/>
                  </a:lnTo>
                  <a:lnTo>
                    <a:pt x="2035591" y="530239"/>
                  </a:lnTo>
                  <a:lnTo>
                    <a:pt x="2011803" y="492614"/>
                  </a:lnTo>
                  <a:lnTo>
                    <a:pt x="1986551" y="456043"/>
                  </a:lnTo>
                  <a:lnTo>
                    <a:pt x="1959877" y="420565"/>
                  </a:lnTo>
                  <a:lnTo>
                    <a:pt x="1931821" y="386222"/>
                  </a:lnTo>
                  <a:lnTo>
                    <a:pt x="1902424" y="353054"/>
                  </a:lnTo>
                  <a:lnTo>
                    <a:pt x="1871729" y="321104"/>
                  </a:lnTo>
                  <a:lnTo>
                    <a:pt x="1839776" y="290412"/>
                  </a:lnTo>
                  <a:lnTo>
                    <a:pt x="1806606" y="261020"/>
                  </a:lnTo>
                  <a:lnTo>
                    <a:pt x="1772260" y="232968"/>
                  </a:lnTo>
                  <a:lnTo>
                    <a:pt x="1736780" y="206297"/>
                  </a:lnTo>
                  <a:lnTo>
                    <a:pt x="1700206" y="181049"/>
                  </a:lnTo>
                  <a:lnTo>
                    <a:pt x="1662581" y="157266"/>
                  </a:lnTo>
                  <a:lnTo>
                    <a:pt x="1623944" y="134987"/>
                  </a:lnTo>
                  <a:lnTo>
                    <a:pt x="1584337" y="114254"/>
                  </a:lnTo>
                  <a:lnTo>
                    <a:pt x="1543802" y="95108"/>
                  </a:lnTo>
                  <a:lnTo>
                    <a:pt x="1502378" y="77591"/>
                  </a:lnTo>
                  <a:lnTo>
                    <a:pt x="1460109" y="61744"/>
                  </a:lnTo>
                  <a:lnTo>
                    <a:pt x="1417034" y="47607"/>
                  </a:lnTo>
                  <a:lnTo>
                    <a:pt x="1373195" y="35221"/>
                  </a:lnTo>
                  <a:lnTo>
                    <a:pt x="1328632" y="24629"/>
                  </a:lnTo>
                  <a:lnTo>
                    <a:pt x="1283388" y="15871"/>
                  </a:lnTo>
                  <a:lnTo>
                    <a:pt x="1237503" y="8987"/>
                  </a:lnTo>
                  <a:lnTo>
                    <a:pt x="1191019" y="4020"/>
                  </a:lnTo>
                  <a:lnTo>
                    <a:pt x="1143976" y="1011"/>
                  </a:lnTo>
                  <a:lnTo>
                    <a:pt x="1096415" y="0"/>
                  </a:lnTo>
                  <a:lnTo>
                    <a:pt x="1048855" y="1014"/>
                  </a:lnTo>
                  <a:lnTo>
                    <a:pt x="1001812" y="4027"/>
                  </a:lnTo>
                  <a:lnTo>
                    <a:pt x="955329" y="8998"/>
                  </a:lnTo>
                  <a:lnTo>
                    <a:pt x="909445" y="15885"/>
                  </a:lnTo>
                  <a:lnTo>
                    <a:pt x="864202" y="24646"/>
                  </a:lnTo>
                  <a:lnTo>
                    <a:pt x="819641" y="35242"/>
                  </a:lnTo>
                  <a:lnTo>
                    <a:pt x="775804" y="47630"/>
                  </a:lnTo>
                  <a:lnTo>
                    <a:pt x="732731" y="61770"/>
                  </a:lnTo>
                  <a:lnTo>
                    <a:pt x="690464" y="77620"/>
                  </a:lnTo>
                  <a:lnTo>
                    <a:pt x="649043" y="95140"/>
                  </a:lnTo>
                  <a:lnTo>
                    <a:pt x="608510" y="114287"/>
                  </a:lnTo>
                  <a:lnTo>
                    <a:pt x="568906" y="135022"/>
                  </a:lnTo>
                  <a:lnTo>
                    <a:pt x="530272" y="157302"/>
                  </a:lnTo>
                  <a:lnTo>
                    <a:pt x="492650" y="181088"/>
                  </a:lnTo>
                  <a:lnTo>
                    <a:pt x="456079" y="206337"/>
                  </a:lnTo>
                  <a:lnTo>
                    <a:pt x="420602" y="233008"/>
                  </a:lnTo>
                  <a:lnTo>
                    <a:pt x="386260" y="261061"/>
                  </a:lnTo>
                  <a:lnTo>
                    <a:pt x="353093" y="290454"/>
                  </a:lnTo>
                  <a:lnTo>
                    <a:pt x="321144" y="321146"/>
                  </a:lnTo>
                  <a:lnTo>
                    <a:pt x="290452" y="353096"/>
                  </a:lnTo>
                  <a:lnTo>
                    <a:pt x="261059" y="386262"/>
                  </a:lnTo>
                  <a:lnTo>
                    <a:pt x="233006" y="420605"/>
                  </a:lnTo>
                  <a:lnTo>
                    <a:pt x="206335" y="456082"/>
                  </a:lnTo>
                  <a:lnTo>
                    <a:pt x="181086" y="492652"/>
                  </a:lnTo>
                  <a:lnTo>
                    <a:pt x="157301" y="530275"/>
                  </a:lnTo>
                  <a:lnTo>
                    <a:pt x="135021" y="568909"/>
                  </a:lnTo>
                  <a:lnTo>
                    <a:pt x="114286" y="608513"/>
                  </a:lnTo>
                  <a:lnTo>
                    <a:pt x="95138" y="649046"/>
                  </a:lnTo>
                  <a:lnTo>
                    <a:pt x="77619" y="690466"/>
                  </a:lnTo>
                  <a:lnTo>
                    <a:pt x="61769" y="732734"/>
                  </a:lnTo>
                  <a:lnTo>
                    <a:pt x="47629" y="775806"/>
                  </a:lnTo>
                  <a:lnTo>
                    <a:pt x="35241" y="819644"/>
                  </a:lnTo>
                  <a:lnTo>
                    <a:pt x="24646" y="864204"/>
                  </a:lnTo>
                  <a:lnTo>
                    <a:pt x="15884" y="909447"/>
                  </a:lnTo>
                  <a:lnTo>
                    <a:pt x="8998" y="955331"/>
                  </a:lnTo>
                  <a:lnTo>
                    <a:pt x="4027" y="1001814"/>
                  </a:lnTo>
                  <a:lnTo>
                    <a:pt x="1014" y="1048857"/>
                  </a:lnTo>
                  <a:lnTo>
                    <a:pt x="0" y="1096417"/>
                  </a:lnTo>
                  <a:lnTo>
                    <a:pt x="1011" y="1143977"/>
                  </a:lnTo>
                  <a:lnTo>
                    <a:pt x="4020" y="1191020"/>
                  </a:lnTo>
                  <a:lnTo>
                    <a:pt x="8987" y="1237505"/>
                  </a:lnTo>
                  <a:lnTo>
                    <a:pt x="15871" y="1283389"/>
                  </a:lnTo>
                  <a:lnTo>
                    <a:pt x="24629" y="1328633"/>
                  </a:lnTo>
                  <a:lnTo>
                    <a:pt x="35221" y="1373195"/>
                  </a:lnTo>
                  <a:lnTo>
                    <a:pt x="47607" y="1417034"/>
                  </a:lnTo>
                  <a:lnTo>
                    <a:pt x="61744" y="1460109"/>
                  </a:lnTo>
                  <a:lnTo>
                    <a:pt x="77591" y="1502379"/>
                  </a:lnTo>
                  <a:lnTo>
                    <a:pt x="95108" y="1543802"/>
                  </a:lnTo>
                  <a:lnTo>
                    <a:pt x="114254" y="1584337"/>
                  </a:lnTo>
                  <a:lnTo>
                    <a:pt x="134986" y="1623944"/>
                  </a:lnTo>
                  <a:lnTo>
                    <a:pt x="157265" y="1662580"/>
                  </a:lnTo>
                  <a:lnTo>
                    <a:pt x="181049" y="1700206"/>
                  </a:lnTo>
                  <a:lnTo>
                    <a:pt x="206296" y="1736779"/>
                  </a:lnTo>
                  <a:lnTo>
                    <a:pt x="232967" y="1772260"/>
                  </a:lnTo>
                  <a:lnTo>
                    <a:pt x="261019" y="1806605"/>
                  </a:lnTo>
                  <a:lnTo>
                    <a:pt x="290411" y="1839775"/>
                  </a:lnTo>
                  <a:lnTo>
                    <a:pt x="321103" y="1871728"/>
                  </a:lnTo>
                  <a:lnTo>
                    <a:pt x="353053" y="1902424"/>
                  </a:lnTo>
                  <a:lnTo>
                    <a:pt x="386220" y="1931820"/>
                  </a:lnTo>
                  <a:lnTo>
                    <a:pt x="420563" y="1959876"/>
                  </a:lnTo>
                  <a:lnTo>
                    <a:pt x="456040" y="1986550"/>
                  </a:lnTo>
                  <a:lnTo>
                    <a:pt x="492612" y="2011802"/>
                  </a:lnTo>
                  <a:lnTo>
                    <a:pt x="530236" y="2035590"/>
                  </a:lnTo>
                  <a:lnTo>
                    <a:pt x="568871" y="2057874"/>
                  </a:lnTo>
                  <a:lnTo>
                    <a:pt x="608477" y="2078611"/>
                  </a:lnTo>
                  <a:lnTo>
                    <a:pt x="649012" y="2097761"/>
                  </a:lnTo>
                  <a:lnTo>
                    <a:pt x="690435" y="2115283"/>
                  </a:lnTo>
                  <a:lnTo>
                    <a:pt x="732705" y="2131136"/>
                  </a:lnTo>
                  <a:lnTo>
                    <a:pt x="775780" y="2145278"/>
                  </a:lnTo>
                  <a:lnTo>
                    <a:pt x="819620" y="2157668"/>
                  </a:lnTo>
                  <a:lnTo>
                    <a:pt x="864184" y="2168265"/>
                  </a:lnTo>
                  <a:lnTo>
                    <a:pt x="909430" y="2177028"/>
                  </a:lnTo>
                  <a:lnTo>
                    <a:pt x="955317" y="2183915"/>
                  </a:lnTo>
                  <a:lnTo>
                    <a:pt x="1001804" y="2188887"/>
                  </a:lnTo>
                  <a:lnTo>
                    <a:pt x="1030894" y="2190701"/>
                  </a:lnTo>
                </a:path>
              </a:pathLst>
            </a:custGeom>
            <a:ln w="19049">
              <a:solidFill>
                <a:srgbClr val="20829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16954259" y="2094766"/>
            <a:ext cx="300355" cy="313690"/>
          </a:xfrm>
          <a:custGeom>
            <a:avLst/>
            <a:gdLst/>
            <a:ahLst/>
            <a:cxnLst/>
            <a:rect l="l" t="t" r="r" b="b"/>
            <a:pathLst>
              <a:path w="300355" h="313689">
                <a:moveTo>
                  <a:pt x="300069" y="313405"/>
                </a:moveTo>
                <a:lnTo>
                  <a:pt x="0" y="313405"/>
                </a:lnTo>
                <a:lnTo>
                  <a:pt x="0" y="0"/>
                </a:lnTo>
                <a:lnTo>
                  <a:pt x="300069" y="313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451292" y="7933603"/>
            <a:ext cx="2486025" cy="2540"/>
          </a:xfrm>
          <a:custGeom>
            <a:avLst/>
            <a:gdLst/>
            <a:ahLst/>
            <a:cxnLst/>
            <a:rect l="l" t="t" r="r" b="b"/>
            <a:pathLst>
              <a:path w="2486025" h="2540">
                <a:moveTo>
                  <a:pt x="0" y="0"/>
                </a:moveTo>
                <a:lnTo>
                  <a:pt x="2485914" y="2381"/>
                </a:lnTo>
              </a:path>
            </a:pathLst>
          </a:custGeom>
          <a:ln w="9524">
            <a:solidFill>
              <a:srgbClr val="20829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4464685" y="5056365"/>
            <a:ext cx="2472690" cy="2472690"/>
            <a:chOff x="4464685" y="5056365"/>
            <a:chExt cx="2472690" cy="247269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4685" y="5056365"/>
              <a:ext cx="2472425" cy="247242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604532" y="5196120"/>
              <a:ext cx="2193290" cy="2193290"/>
            </a:xfrm>
            <a:custGeom>
              <a:avLst/>
              <a:gdLst/>
              <a:ahLst/>
              <a:cxnLst/>
              <a:rect l="l" t="t" r="r" b="b"/>
              <a:pathLst>
                <a:path w="2193290" h="2193290">
                  <a:moveTo>
                    <a:pt x="1096457" y="2192915"/>
                  </a:moveTo>
                  <a:lnTo>
                    <a:pt x="1048895" y="2191902"/>
                  </a:lnTo>
                  <a:lnTo>
                    <a:pt x="1001851" y="2188891"/>
                  </a:lnTo>
                  <a:lnTo>
                    <a:pt x="955365" y="2183922"/>
                  </a:lnTo>
                  <a:lnTo>
                    <a:pt x="909479" y="2177036"/>
                  </a:lnTo>
                  <a:lnTo>
                    <a:pt x="864234" y="2168276"/>
                  </a:lnTo>
                  <a:lnTo>
                    <a:pt x="819671" y="2157681"/>
                  </a:lnTo>
                  <a:lnTo>
                    <a:pt x="775831" y="2145293"/>
                  </a:lnTo>
                  <a:lnTo>
                    <a:pt x="732756" y="2131154"/>
                  </a:lnTo>
                  <a:lnTo>
                    <a:pt x="690486" y="2115304"/>
                  </a:lnTo>
                  <a:lnTo>
                    <a:pt x="649063" y="2097784"/>
                  </a:lnTo>
                  <a:lnTo>
                    <a:pt x="608528" y="2078637"/>
                  </a:lnTo>
                  <a:lnTo>
                    <a:pt x="568922" y="2057902"/>
                  </a:lnTo>
                  <a:lnTo>
                    <a:pt x="530286" y="2035620"/>
                  </a:lnTo>
                  <a:lnTo>
                    <a:pt x="492661" y="2011834"/>
                  </a:lnTo>
                  <a:lnTo>
                    <a:pt x="456088" y="1986585"/>
                  </a:lnTo>
                  <a:lnTo>
                    <a:pt x="420609" y="1959912"/>
                  </a:lnTo>
                  <a:lnTo>
                    <a:pt x="386265" y="1931858"/>
                  </a:lnTo>
                  <a:lnTo>
                    <a:pt x="353096" y="1902464"/>
                  </a:lnTo>
                  <a:lnTo>
                    <a:pt x="321145" y="1871770"/>
                  </a:lnTo>
                  <a:lnTo>
                    <a:pt x="290451" y="1839819"/>
                  </a:lnTo>
                  <a:lnTo>
                    <a:pt x="261057" y="1806650"/>
                  </a:lnTo>
                  <a:lnTo>
                    <a:pt x="233003" y="1772306"/>
                  </a:lnTo>
                  <a:lnTo>
                    <a:pt x="206330" y="1736827"/>
                  </a:lnTo>
                  <a:lnTo>
                    <a:pt x="181080" y="1700254"/>
                  </a:lnTo>
                  <a:lnTo>
                    <a:pt x="157294" y="1662629"/>
                  </a:lnTo>
                  <a:lnTo>
                    <a:pt x="135013" y="1623993"/>
                  </a:lnTo>
                  <a:lnTo>
                    <a:pt x="114278" y="1584387"/>
                  </a:lnTo>
                  <a:lnTo>
                    <a:pt x="95130" y="1543851"/>
                  </a:lnTo>
                  <a:lnTo>
                    <a:pt x="77611" y="1502428"/>
                  </a:lnTo>
                  <a:lnTo>
                    <a:pt x="61761" y="1460159"/>
                  </a:lnTo>
                  <a:lnTo>
                    <a:pt x="47622" y="1417083"/>
                  </a:lnTo>
                  <a:lnTo>
                    <a:pt x="35234" y="1373244"/>
                  </a:lnTo>
                  <a:lnTo>
                    <a:pt x="24639" y="1328681"/>
                  </a:lnTo>
                  <a:lnTo>
                    <a:pt x="15879" y="1283436"/>
                  </a:lnTo>
                  <a:lnTo>
                    <a:pt x="8993" y="1237550"/>
                  </a:lnTo>
                  <a:lnTo>
                    <a:pt x="4024" y="1191064"/>
                  </a:lnTo>
                  <a:lnTo>
                    <a:pt x="1013" y="1144020"/>
                  </a:lnTo>
                  <a:lnTo>
                    <a:pt x="0" y="1096458"/>
                  </a:lnTo>
                  <a:lnTo>
                    <a:pt x="1013" y="1048896"/>
                  </a:lnTo>
                  <a:lnTo>
                    <a:pt x="4024" y="1001851"/>
                  </a:lnTo>
                  <a:lnTo>
                    <a:pt x="8993" y="955365"/>
                  </a:lnTo>
                  <a:lnTo>
                    <a:pt x="15879" y="909479"/>
                  </a:lnTo>
                  <a:lnTo>
                    <a:pt x="24639" y="864234"/>
                  </a:lnTo>
                  <a:lnTo>
                    <a:pt x="35234" y="819671"/>
                  </a:lnTo>
                  <a:lnTo>
                    <a:pt x="47622" y="775832"/>
                  </a:lnTo>
                  <a:lnTo>
                    <a:pt x="61761" y="732756"/>
                  </a:lnTo>
                  <a:lnTo>
                    <a:pt x="77611" y="690487"/>
                  </a:lnTo>
                  <a:lnTo>
                    <a:pt x="95130" y="649064"/>
                  </a:lnTo>
                  <a:lnTo>
                    <a:pt x="114278" y="608528"/>
                  </a:lnTo>
                  <a:lnTo>
                    <a:pt x="135013" y="568922"/>
                  </a:lnTo>
                  <a:lnTo>
                    <a:pt x="157294" y="530286"/>
                  </a:lnTo>
                  <a:lnTo>
                    <a:pt x="181080" y="492661"/>
                  </a:lnTo>
                  <a:lnTo>
                    <a:pt x="206330" y="456088"/>
                  </a:lnTo>
                  <a:lnTo>
                    <a:pt x="233003" y="420609"/>
                  </a:lnTo>
                  <a:lnTo>
                    <a:pt x="261057" y="386265"/>
                  </a:lnTo>
                  <a:lnTo>
                    <a:pt x="290451" y="353096"/>
                  </a:lnTo>
                  <a:lnTo>
                    <a:pt x="321145" y="321145"/>
                  </a:lnTo>
                  <a:lnTo>
                    <a:pt x="353096" y="290451"/>
                  </a:lnTo>
                  <a:lnTo>
                    <a:pt x="386265" y="261057"/>
                  </a:lnTo>
                  <a:lnTo>
                    <a:pt x="420609" y="233003"/>
                  </a:lnTo>
                  <a:lnTo>
                    <a:pt x="456088" y="206330"/>
                  </a:lnTo>
                  <a:lnTo>
                    <a:pt x="492661" y="181081"/>
                  </a:lnTo>
                  <a:lnTo>
                    <a:pt x="530286" y="157294"/>
                  </a:lnTo>
                  <a:lnTo>
                    <a:pt x="568922" y="135013"/>
                  </a:lnTo>
                  <a:lnTo>
                    <a:pt x="608528" y="114278"/>
                  </a:lnTo>
                  <a:lnTo>
                    <a:pt x="649063" y="95130"/>
                  </a:lnTo>
                  <a:lnTo>
                    <a:pt x="690486" y="77611"/>
                  </a:lnTo>
                  <a:lnTo>
                    <a:pt x="732756" y="61761"/>
                  </a:lnTo>
                  <a:lnTo>
                    <a:pt x="775831" y="47622"/>
                  </a:lnTo>
                  <a:lnTo>
                    <a:pt x="819671" y="35234"/>
                  </a:lnTo>
                  <a:lnTo>
                    <a:pt x="864234" y="24639"/>
                  </a:lnTo>
                  <a:lnTo>
                    <a:pt x="909479" y="15879"/>
                  </a:lnTo>
                  <a:lnTo>
                    <a:pt x="955365" y="8993"/>
                  </a:lnTo>
                  <a:lnTo>
                    <a:pt x="1001851" y="4024"/>
                  </a:lnTo>
                  <a:lnTo>
                    <a:pt x="1048895" y="1013"/>
                  </a:lnTo>
                  <a:lnTo>
                    <a:pt x="1096457" y="0"/>
                  </a:lnTo>
                  <a:lnTo>
                    <a:pt x="1144019" y="1013"/>
                  </a:lnTo>
                  <a:lnTo>
                    <a:pt x="1191064" y="4024"/>
                  </a:lnTo>
                  <a:lnTo>
                    <a:pt x="1237550" y="8993"/>
                  </a:lnTo>
                  <a:lnTo>
                    <a:pt x="1283436" y="15879"/>
                  </a:lnTo>
                  <a:lnTo>
                    <a:pt x="1328681" y="24639"/>
                  </a:lnTo>
                  <a:lnTo>
                    <a:pt x="1373244" y="35234"/>
                  </a:lnTo>
                  <a:lnTo>
                    <a:pt x="1417083" y="47622"/>
                  </a:lnTo>
                  <a:lnTo>
                    <a:pt x="1460158" y="61761"/>
                  </a:lnTo>
                  <a:lnTo>
                    <a:pt x="1502428" y="77611"/>
                  </a:lnTo>
                  <a:lnTo>
                    <a:pt x="1543851" y="95130"/>
                  </a:lnTo>
                  <a:lnTo>
                    <a:pt x="1584386" y="114278"/>
                  </a:lnTo>
                  <a:lnTo>
                    <a:pt x="1623993" y="135013"/>
                  </a:lnTo>
                  <a:lnTo>
                    <a:pt x="1662629" y="157294"/>
                  </a:lnTo>
                  <a:lnTo>
                    <a:pt x="1700254" y="181081"/>
                  </a:lnTo>
                  <a:lnTo>
                    <a:pt x="1736826" y="206330"/>
                  </a:lnTo>
                  <a:lnTo>
                    <a:pt x="1772305" y="233003"/>
                  </a:lnTo>
                  <a:lnTo>
                    <a:pt x="1806650" y="261057"/>
                  </a:lnTo>
                  <a:lnTo>
                    <a:pt x="1839818" y="290451"/>
                  </a:lnTo>
                  <a:lnTo>
                    <a:pt x="1871770" y="321145"/>
                  </a:lnTo>
                  <a:lnTo>
                    <a:pt x="1902464" y="353096"/>
                  </a:lnTo>
                  <a:lnTo>
                    <a:pt x="1931858" y="386265"/>
                  </a:lnTo>
                  <a:lnTo>
                    <a:pt x="1959912" y="420609"/>
                  </a:lnTo>
                  <a:lnTo>
                    <a:pt x="1986584" y="456088"/>
                  </a:lnTo>
                  <a:lnTo>
                    <a:pt x="2011834" y="492661"/>
                  </a:lnTo>
                  <a:lnTo>
                    <a:pt x="2035620" y="530286"/>
                  </a:lnTo>
                  <a:lnTo>
                    <a:pt x="2057901" y="568922"/>
                  </a:lnTo>
                  <a:lnTo>
                    <a:pt x="2078636" y="608528"/>
                  </a:lnTo>
                  <a:lnTo>
                    <a:pt x="2097784" y="649064"/>
                  </a:lnTo>
                  <a:lnTo>
                    <a:pt x="2115304" y="690487"/>
                  </a:lnTo>
                  <a:lnTo>
                    <a:pt x="2131154" y="732756"/>
                  </a:lnTo>
                  <a:lnTo>
                    <a:pt x="2145293" y="775832"/>
                  </a:lnTo>
                  <a:lnTo>
                    <a:pt x="2157680" y="819671"/>
                  </a:lnTo>
                  <a:lnTo>
                    <a:pt x="2168275" y="864234"/>
                  </a:lnTo>
                  <a:lnTo>
                    <a:pt x="2177036" y="909479"/>
                  </a:lnTo>
                  <a:lnTo>
                    <a:pt x="2183921" y="955365"/>
                  </a:lnTo>
                  <a:lnTo>
                    <a:pt x="2188890" y="1001851"/>
                  </a:lnTo>
                  <a:lnTo>
                    <a:pt x="2191902" y="1048896"/>
                  </a:lnTo>
                  <a:lnTo>
                    <a:pt x="2192915" y="1096458"/>
                  </a:lnTo>
                  <a:lnTo>
                    <a:pt x="2191902" y="1144020"/>
                  </a:lnTo>
                  <a:lnTo>
                    <a:pt x="2188890" y="1191064"/>
                  </a:lnTo>
                  <a:lnTo>
                    <a:pt x="2183921" y="1237550"/>
                  </a:lnTo>
                  <a:lnTo>
                    <a:pt x="2177036" y="1283436"/>
                  </a:lnTo>
                  <a:lnTo>
                    <a:pt x="2168275" y="1328681"/>
                  </a:lnTo>
                  <a:lnTo>
                    <a:pt x="2157680" y="1373244"/>
                  </a:lnTo>
                  <a:lnTo>
                    <a:pt x="2145293" y="1417083"/>
                  </a:lnTo>
                  <a:lnTo>
                    <a:pt x="2131154" y="1460159"/>
                  </a:lnTo>
                  <a:lnTo>
                    <a:pt x="2115304" y="1502428"/>
                  </a:lnTo>
                  <a:lnTo>
                    <a:pt x="2097784" y="1543851"/>
                  </a:lnTo>
                  <a:lnTo>
                    <a:pt x="2078636" y="1584387"/>
                  </a:lnTo>
                  <a:lnTo>
                    <a:pt x="2057901" y="1623993"/>
                  </a:lnTo>
                  <a:lnTo>
                    <a:pt x="2035620" y="1662629"/>
                  </a:lnTo>
                  <a:lnTo>
                    <a:pt x="2011834" y="1700254"/>
                  </a:lnTo>
                  <a:lnTo>
                    <a:pt x="1986584" y="1736827"/>
                  </a:lnTo>
                  <a:lnTo>
                    <a:pt x="1959912" y="1772306"/>
                  </a:lnTo>
                  <a:lnTo>
                    <a:pt x="1931858" y="1806650"/>
                  </a:lnTo>
                  <a:lnTo>
                    <a:pt x="1902464" y="1839819"/>
                  </a:lnTo>
                  <a:lnTo>
                    <a:pt x="1871770" y="1871770"/>
                  </a:lnTo>
                  <a:lnTo>
                    <a:pt x="1839818" y="1902464"/>
                  </a:lnTo>
                  <a:lnTo>
                    <a:pt x="1806650" y="1931858"/>
                  </a:lnTo>
                  <a:lnTo>
                    <a:pt x="1772305" y="1959912"/>
                  </a:lnTo>
                  <a:lnTo>
                    <a:pt x="1736826" y="1986585"/>
                  </a:lnTo>
                  <a:lnTo>
                    <a:pt x="1700254" y="2011834"/>
                  </a:lnTo>
                  <a:lnTo>
                    <a:pt x="1662629" y="2035620"/>
                  </a:lnTo>
                  <a:lnTo>
                    <a:pt x="1623993" y="2057902"/>
                  </a:lnTo>
                  <a:lnTo>
                    <a:pt x="1584386" y="2078637"/>
                  </a:lnTo>
                  <a:lnTo>
                    <a:pt x="1543851" y="2097784"/>
                  </a:lnTo>
                  <a:lnTo>
                    <a:pt x="1502428" y="2115304"/>
                  </a:lnTo>
                  <a:lnTo>
                    <a:pt x="1460158" y="2131154"/>
                  </a:lnTo>
                  <a:lnTo>
                    <a:pt x="1417083" y="2145293"/>
                  </a:lnTo>
                  <a:lnTo>
                    <a:pt x="1373244" y="2157681"/>
                  </a:lnTo>
                  <a:lnTo>
                    <a:pt x="1328681" y="2168276"/>
                  </a:lnTo>
                  <a:lnTo>
                    <a:pt x="1283436" y="2177036"/>
                  </a:lnTo>
                  <a:lnTo>
                    <a:pt x="1237550" y="2183922"/>
                  </a:lnTo>
                  <a:lnTo>
                    <a:pt x="1191064" y="2188891"/>
                  </a:lnTo>
                  <a:lnTo>
                    <a:pt x="1144019" y="2191902"/>
                  </a:lnTo>
                  <a:lnTo>
                    <a:pt x="1096457" y="2192915"/>
                  </a:lnTo>
                  <a:close/>
                </a:path>
              </a:pathLst>
            </a:custGeom>
            <a:solidFill>
              <a:srgbClr val="003C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604533" y="5196119"/>
              <a:ext cx="2190750" cy="2190750"/>
            </a:xfrm>
            <a:custGeom>
              <a:avLst/>
              <a:gdLst/>
              <a:ahLst/>
              <a:cxnLst/>
              <a:rect l="l" t="t" r="r" b="b"/>
              <a:pathLst>
                <a:path w="2190750" h="2190750">
                  <a:moveTo>
                    <a:pt x="1162016" y="2190666"/>
                  </a:moveTo>
                  <a:lnTo>
                    <a:pt x="1237511" y="2183926"/>
                  </a:lnTo>
                  <a:lnTo>
                    <a:pt x="1283400" y="2177042"/>
                  </a:lnTo>
                  <a:lnTo>
                    <a:pt x="1328647" y="2168283"/>
                  </a:lnTo>
                  <a:lnTo>
                    <a:pt x="1373212" y="2157689"/>
                  </a:lnTo>
                  <a:lnTo>
                    <a:pt x="1417054" y="2145302"/>
                  </a:lnTo>
                  <a:lnTo>
                    <a:pt x="1460132" y="2131163"/>
                  </a:lnTo>
                  <a:lnTo>
                    <a:pt x="1502404" y="2115313"/>
                  </a:lnTo>
                  <a:lnTo>
                    <a:pt x="1543829" y="2097794"/>
                  </a:lnTo>
                  <a:lnTo>
                    <a:pt x="1584367" y="2078646"/>
                  </a:lnTo>
                  <a:lnTo>
                    <a:pt x="1623976" y="2057911"/>
                  </a:lnTo>
                  <a:lnTo>
                    <a:pt x="1662614" y="2035629"/>
                  </a:lnTo>
                  <a:lnTo>
                    <a:pt x="1700241" y="2011842"/>
                  </a:lnTo>
                  <a:lnTo>
                    <a:pt x="1736816" y="1986592"/>
                  </a:lnTo>
                  <a:lnTo>
                    <a:pt x="1772297" y="1959918"/>
                  </a:lnTo>
                  <a:lnTo>
                    <a:pt x="1806644" y="1931863"/>
                  </a:lnTo>
                  <a:lnTo>
                    <a:pt x="1839814" y="1902467"/>
                  </a:lnTo>
                  <a:lnTo>
                    <a:pt x="1871768" y="1871772"/>
                  </a:lnTo>
                  <a:lnTo>
                    <a:pt x="1902463" y="1839819"/>
                  </a:lnTo>
                  <a:lnTo>
                    <a:pt x="1931859" y="1806649"/>
                  </a:lnTo>
                  <a:lnTo>
                    <a:pt x="1959914" y="1772302"/>
                  </a:lnTo>
                  <a:lnTo>
                    <a:pt x="1986588" y="1736821"/>
                  </a:lnTo>
                  <a:lnTo>
                    <a:pt x="2011839" y="1700247"/>
                  </a:lnTo>
                  <a:lnTo>
                    <a:pt x="2035626" y="1662620"/>
                  </a:lnTo>
                  <a:lnTo>
                    <a:pt x="2057907" y="1623981"/>
                  </a:lnTo>
                  <a:lnTo>
                    <a:pt x="2078643" y="1584373"/>
                  </a:lnTo>
                  <a:lnTo>
                    <a:pt x="2097791" y="1543835"/>
                  </a:lnTo>
                  <a:lnTo>
                    <a:pt x="2115311" y="1502410"/>
                  </a:lnTo>
                  <a:lnTo>
                    <a:pt x="2131161" y="1460138"/>
                  </a:lnTo>
                  <a:lnTo>
                    <a:pt x="2145300" y="1417060"/>
                  </a:lnTo>
                  <a:lnTo>
                    <a:pt x="2157687" y="1373218"/>
                  </a:lnTo>
                  <a:lnTo>
                    <a:pt x="2168281" y="1328653"/>
                  </a:lnTo>
                  <a:lnTo>
                    <a:pt x="2177041" y="1283405"/>
                  </a:lnTo>
                  <a:lnTo>
                    <a:pt x="2183925" y="1237517"/>
                  </a:lnTo>
                  <a:lnTo>
                    <a:pt x="2188893" y="1191029"/>
                  </a:lnTo>
                  <a:lnTo>
                    <a:pt x="2190697" y="1162020"/>
                  </a:lnTo>
                </a:path>
                <a:path w="2190750" h="2190750">
                  <a:moveTo>
                    <a:pt x="2190669" y="1030899"/>
                  </a:moveTo>
                  <a:lnTo>
                    <a:pt x="2183915" y="955322"/>
                  </a:lnTo>
                  <a:lnTo>
                    <a:pt x="2177028" y="909434"/>
                  </a:lnTo>
                  <a:lnTo>
                    <a:pt x="2168265" y="864188"/>
                  </a:lnTo>
                  <a:lnTo>
                    <a:pt x="2157668" y="819625"/>
                  </a:lnTo>
                  <a:lnTo>
                    <a:pt x="2145278" y="775784"/>
                  </a:lnTo>
                  <a:lnTo>
                    <a:pt x="2131136" y="732708"/>
                  </a:lnTo>
                  <a:lnTo>
                    <a:pt x="2115284" y="690438"/>
                  </a:lnTo>
                  <a:lnTo>
                    <a:pt x="2097762" y="649015"/>
                  </a:lnTo>
                  <a:lnTo>
                    <a:pt x="2078612" y="608480"/>
                  </a:lnTo>
                  <a:lnTo>
                    <a:pt x="2057875" y="568874"/>
                  </a:lnTo>
                  <a:lnTo>
                    <a:pt x="2035591" y="530239"/>
                  </a:lnTo>
                  <a:lnTo>
                    <a:pt x="2011803" y="492614"/>
                  </a:lnTo>
                  <a:lnTo>
                    <a:pt x="1986551" y="456043"/>
                  </a:lnTo>
                  <a:lnTo>
                    <a:pt x="1959877" y="420565"/>
                  </a:lnTo>
                  <a:lnTo>
                    <a:pt x="1931821" y="386221"/>
                  </a:lnTo>
                  <a:lnTo>
                    <a:pt x="1902424" y="353054"/>
                  </a:lnTo>
                  <a:lnTo>
                    <a:pt x="1871729" y="321104"/>
                  </a:lnTo>
                  <a:lnTo>
                    <a:pt x="1839776" y="290412"/>
                  </a:lnTo>
                  <a:lnTo>
                    <a:pt x="1806606" y="261020"/>
                  </a:lnTo>
                  <a:lnTo>
                    <a:pt x="1772260" y="232968"/>
                  </a:lnTo>
                  <a:lnTo>
                    <a:pt x="1736780" y="206297"/>
                  </a:lnTo>
                  <a:lnTo>
                    <a:pt x="1700206" y="181049"/>
                  </a:lnTo>
                  <a:lnTo>
                    <a:pt x="1662581" y="157265"/>
                  </a:lnTo>
                  <a:lnTo>
                    <a:pt x="1623944" y="134987"/>
                  </a:lnTo>
                  <a:lnTo>
                    <a:pt x="1584337" y="114254"/>
                  </a:lnTo>
                  <a:lnTo>
                    <a:pt x="1543801" y="95108"/>
                  </a:lnTo>
                  <a:lnTo>
                    <a:pt x="1502378" y="77591"/>
                  </a:lnTo>
                  <a:lnTo>
                    <a:pt x="1460109" y="61744"/>
                  </a:lnTo>
                  <a:lnTo>
                    <a:pt x="1417034" y="47607"/>
                  </a:lnTo>
                  <a:lnTo>
                    <a:pt x="1373195" y="35221"/>
                  </a:lnTo>
                  <a:lnTo>
                    <a:pt x="1328632" y="24629"/>
                  </a:lnTo>
                  <a:lnTo>
                    <a:pt x="1283388" y="15871"/>
                  </a:lnTo>
                  <a:lnTo>
                    <a:pt x="1237503" y="8987"/>
                  </a:lnTo>
                  <a:lnTo>
                    <a:pt x="1191019" y="4020"/>
                  </a:lnTo>
                  <a:lnTo>
                    <a:pt x="1143976" y="1011"/>
                  </a:lnTo>
                  <a:lnTo>
                    <a:pt x="1096415" y="0"/>
                  </a:lnTo>
                  <a:lnTo>
                    <a:pt x="1048855" y="1014"/>
                  </a:lnTo>
                  <a:lnTo>
                    <a:pt x="1001812" y="4027"/>
                  </a:lnTo>
                  <a:lnTo>
                    <a:pt x="955329" y="8998"/>
                  </a:lnTo>
                  <a:lnTo>
                    <a:pt x="909445" y="15885"/>
                  </a:lnTo>
                  <a:lnTo>
                    <a:pt x="864202" y="24646"/>
                  </a:lnTo>
                  <a:lnTo>
                    <a:pt x="819641" y="35242"/>
                  </a:lnTo>
                  <a:lnTo>
                    <a:pt x="775804" y="47630"/>
                  </a:lnTo>
                  <a:lnTo>
                    <a:pt x="732731" y="61770"/>
                  </a:lnTo>
                  <a:lnTo>
                    <a:pt x="690464" y="77620"/>
                  </a:lnTo>
                  <a:lnTo>
                    <a:pt x="649043" y="95140"/>
                  </a:lnTo>
                  <a:lnTo>
                    <a:pt x="608510" y="114287"/>
                  </a:lnTo>
                  <a:lnTo>
                    <a:pt x="568906" y="135022"/>
                  </a:lnTo>
                  <a:lnTo>
                    <a:pt x="530272" y="157302"/>
                  </a:lnTo>
                  <a:lnTo>
                    <a:pt x="492650" y="181088"/>
                  </a:lnTo>
                  <a:lnTo>
                    <a:pt x="456079" y="206337"/>
                  </a:lnTo>
                  <a:lnTo>
                    <a:pt x="420602" y="233008"/>
                  </a:lnTo>
                  <a:lnTo>
                    <a:pt x="386260" y="261061"/>
                  </a:lnTo>
                  <a:lnTo>
                    <a:pt x="353093" y="290454"/>
                  </a:lnTo>
                  <a:lnTo>
                    <a:pt x="321144" y="321146"/>
                  </a:lnTo>
                  <a:lnTo>
                    <a:pt x="290452" y="353096"/>
                  </a:lnTo>
                  <a:lnTo>
                    <a:pt x="261059" y="386262"/>
                  </a:lnTo>
                  <a:lnTo>
                    <a:pt x="233006" y="420605"/>
                  </a:lnTo>
                  <a:lnTo>
                    <a:pt x="206335" y="456082"/>
                  </a:lnTo>
                  <a:lnTo>
                    <a:pt x="181086" y="492652"/>
                  </a:lnTo>
                  <a:lnTo>
                    <a:pt x="157301" y="530275"/>
                  </a:lnTo>
                  <a:lnTo>
                    <a:pt x="135021" y="568909"/>
                  </a:lnTo>
                  <a:lnTo>
                    <a:pt x="114286" y="608513"/>
                  </a:lnTo>
                  <a:lnTo>
                    <a:pt x="95138" y="649046"/>
                  </a:lnTo>
                  <a:lnTo>
                    <a:pt x="77619" y="690466"/>
                  </a:lnTo>
                  <a:lnTo>
                    <a:pt x="61769" y="732734"/>
                  </a:lnTo>
                  <a:lnTo>
                    <a:pt x="47629" y="775806"/>
                  </a:lnTo>
                  <a:lnTo>
                    <a:pt x="35241" y="819644"/>
                  </a:lnTo>
                  <a:lnTo>
                    <a:pt x="24646" y="864204"/>
                  </a:lnTo>
                  <a:lnTo>
                    <a:pt x="15884" y="909447"/>
                  </a:lnTo>
                  <a:lnTo>
                    <a:pt x="8998" y="955331"/>
                  </a:lnTo>
                  <a:lnTo>
                    <a:pt x="4027" y="1001814"/>
                  </a:lnTo>
                  <a:lnTo>
                    <a:pt x="1014" y="1048857"/>
                  </a:lnTo>
                  <a:lnTo>
                    <a:pt x="0" y="1096417"/>
                  </a:lnTo>
                  <a:lnTo>
                    <a:pt x="1011" y="1143977"/>
                  </a:lnTo>
                  <a:lnTo>
                    <a:pt x="4020" y="1191020"/>
                  </a:lnTo>
                  <a:lnTo>
                    <a:pt x="8987" y="1237505"/>
                  </a:lnTo>
                  <a:lnTo>
                    <a:pt x="15871" y="1283389"/>
                  </a:lnTo>
                  <a:lnTo>
                    <a:pt x="24629" y="1328633"/>
                  </a:lnTo>
                  <a:lnTo>
                    <a:pt x="35221" y="1373195"/>
                  </a:lnTo>
                  <a:lnTo>
                    <a:pt x="47607" y="1417034"/>
                  </a:lnTo>
                  <a:lnTo>
                    <a:pt x="61744" y="1460109"/>
                  </a:lnTo>
                  <a:lnTo>
                    <a:pt x="77591" y="1502379"/>
                  </a:lnTo>
                  <a:lnTo>
                    <a:pt x="95108" y="1543802"/>
                  </a:lnTo>
                  <a:lnTo>
                    <a:pt x="114254" y="1584337"/>
                  </a:lnTo>
                  <a:lnTo>
                    <a:pt x="134986" y="1623944"/>
                  </a:lnTo>
                  <a:lnTo>
                    <a:pt x="157265" y="1662580"/>
                  </a:lnTo>
                  <a:lnTo>
                    <a:pt x="181049" y="1700206"/>
                  </a:lnTo>
                  <a:lnTo>
                    <a:pt x="206296" y="1736779"/>
                  </a:lnTo>
                  <a:lnTo>
                    <a:pt x="232967" y="1772260"/>
                  </a:lnTo>
                  <a:lnTo>
                    <a:pt x="261019" y="1806605"/>
                  </a:lnTo>
                  <a:lnTo>
                    <a:pt x="290411" y="1839775"/>
                  </a:lnTo>
                  <a:lnTo>
                    <a:pt x="321103" y="1871728"/>
                  </a:lnTo>
                  <a:lnTo>
                    <a:pt x="353053" y="1902423"/>
                  </a:lnTo>
                  <a:lnTo>
                    <a:pt x="386220" y="1931820"/>
                  </a:lnTo>
                  <a:lnTo>
                    <a:pt x="420563" y="1959876"/>
                  </a:lnTo>
                  <a:lnTo>
                    <a:pt x="456040" y="1986550"/>
                  </a:lnTo>
                  <a:lnTo>
                    <a:pt x="492612" y="2011802"/>
                  </a:lnTo>
                  <a:lnTo>
                    <a:pt x="530236" y="2035590"/>
                  </a:lnTo>
                  <a:lnTo>
                    <a:pt x="568871" y="2057874"/>
                  </a:lnTo>
                  <a:lnTo>
                    <a:pt x="608477" y="2078611"/>
                  </a:lnTo>
                  <a:lnTo>
                    <a:pt x="649012" y="2097761"/>
                  </a:lnTo>
                  <a:lnTo>
                    <a:pt x="690435" y="2115283"/>
                  </a:lnTo>
                  <a:lnTo>
                    <a:pt x="732705" y="2131136"/>
                  </a:lnTo>
                  <a:lnTo>
                    <a:pt x="775780" y="2145277"/>
                  </a:lnTo>
                  <a:lnTo>
                    <a:pt x="819620" y="2157668"/>
                  </a:lnTo>
                  <a:lnTo>
                    <a:pt x="864184" y="2168265"/>
                  </a:lnTo>
                  <a:lnTo>
                    <a:pt x="909430" y="2177028"/>
                  </a:lnTo>
                  <a:lnTo>
                    <a:pt x="955317" y="2183915"/>
                  </a:lnTo>
                  <a:lnTo>
                    <a:pt x="1001804" y="2188887"/>
                  </a:lnTo>
                  <a:lnTo>
                    <a:pt x="1030894" y="2190701"/>
                  </a:lnTo>
                </a:path>
              </a:pathLst>
            </a:custGeom>
            <a:ln w="19049">
              <a:solidFill>
                <a:srgbClr val="20829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403467" y="5776627"/>
            <a:ext cx="1722755" cy="10998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just" marL="12700" marR="5080" indent="75565">
              <a:lnSpc>
                <a:spcPts val="2100"/>
              </a:lnSpc>
              <a:spcBef>
                <a:spcPts val="219"/>
              </a:spcBef>
            </a:pP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context</a:t>
            </a:r>
            <a:r>
              <a:rPr dirty="0" sz="18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260" b="1">
                <a:solidFill>
                  <a:srgbClr val="FFFFFF"/>
                </a:solidFill>
                <a:latin typeface="Arial"/>
                <a:cs typeface="Arial"/>
              </a:rPr>
              <a:t>EU</a:t>
            </a:r>
            <a:r>
              <a:rPr dirty="0" sz="1800" spc="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 b="1">
                <a:solidFill>
                  <a:srgbClr val="FFFFFF"/>
                </a:solidFill>
                <a:latin typeface="Arial"/>
                <a:cs typeface="Arial"/>
              </a:rPr>
              <a:t>policies</a:t>
            </a:r>
            <a:r>
              <a:rPr dirty="0" sz="18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green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18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transition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7887460" y="7933603"/>
            <a:ext cx="2486025" cy="2540"/>
          </a:xfrm>
          <a:custGeom>
            <a:avLst/>
            <a:gdLst/>
            <a:ahLst/>
            <a:cxnLst/>
            <a:rect l="l" t="t" r="r" b="b"/>
            <a:pathLst>
              <a:path w="2486025" h="2540">
                <a:moveTo>
                  <a:pt x="0" y="0"/>
                </a:moveTo>
                <a:lnTo>
                  <a:pt x="2485914" y="2381"/>
                </a:lnTo>
              </a:path>
            </a:pathLst>
          </a:custGeom>
          <a:ln w="9524">
            <a:solidFill>
              <a:srgbClr val="20829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6" name="object 16" descr=""/>
          <p:cNvGrpSpPr/>
          <p:nvPr/>
        </p:nvGrpSpPr>
        <p:grpSpPr>
          <a:xfrm>
            <a:off x="7900858" y="5056365"/>
            <a:ext cx="2472690" cy="2472690"/>
            <a:chOff x="7900858" y="5056365"/>
            <a:chExt cx="2472690" cy="2472690"/>
          </a:xfrm>
        </p:grpSpPr>
        <p:pic>
          <p:nvPicPr>
            <p:cNvPr id="17" name="object 1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00858" y="5056365"/>
              <a:ext cx="2472424" cy="2472424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8040705" y="5196120"/>
              <a:ext cx="2193290" cy="2193290"/>
            </a:xfrm>
            <a:custGeom>
              <a:avLst/>
              <a:gdLst/>
              <a:ahLst/>
              <a:cxnLst/>
              <a:rect l="l" t="t" r="r" b="b"/>
              <a:pathLst>
                <a:path w="2193290" h="2193290">
                  <a:moveTo>
                    <a:pt x="1096457" y="2192915"/>
                  </a:moveTo>
                  <a:lnTo>
                    <a:pt x="1048895" y="2191902"/>
                  </a:lnTo>
                  <a:lnTo>
                    <a:pt x="1001851" y="2188891"/>
                  </a:lnTo>
                  <a:lnTo>
                    <a:pt x="955365" y="2183922"/>
                  </a:lnTo>
                  <a:lnTo>
                    <a:pt x="909479" y="2177036"/>
                  </a:lnTo>
                  <a:lnTo>
                    <a:pt x="864234" y="2168276"/>
                  </a:lnTo>
                  <a:lnTo>
                    <a:pt x="819671" y="2157681"/>
                  </a:lnTo>
                  <a:lnTo>
                    <a:pt x="775831" y="2145293"/>
                  </a:lnTo>
                  <a:lnTo>
                    <a:pt x="732756" y="2131154"/>
                  </a:lnTo>
                  <a:lnTo>
                    <a:pt x="690486" y="2115304"/>
                  </a:lnTo>
                  <a:lnTo>
                    <a:pt x="649063" y="2097784"/>
                  </a:lnTo>
                  <a:lnTo>
                    <a:pt x="608528" y="2078637"/>
                  </a:lnTo>
                  <a:lnTo>
                    <a:pt x="568922" y="2057902"/>
                  </a:lnTo>
                  <a:lnTo>
                    <a:pt x="530285" y="2035620"/>
                  </a:lnTo>
                  <a:lnTo>
                    <a:pt x="492661" y="2011834"/>
                  </a:lnTo>
                  <a:lnTo>
                    <a:pt x="456088" y="1986585"/>
                  </a:lnTo>
                  <a:lnTo>
                    <a:pt x="420609" y="1959912"/>
                  </a:lnTo>
                  <a:lnTo>
                    <a:pt x="386265" y="1931858"/>
                  </a:lnTo>
                  <a:lnTo>
                    <a:pt x="353096" y="1902464"/>
                  </a:lnTo>
                  <a:lnTo>
                    <a:pt x="321144" y="1871770"/>
                  </a:lnTo>
                  <a:lnTo>
                    <a:pt x="290451" y="1839819"/>
                  </a:lnTo>
                  <a:lnTo>
                    <a:pt x="261057" y="1806650"/>
                  </a:lnTo>
                  <a:lnTo>
                    <a:pt x="233003" y="1772306"/>
                  </a:lnTo>
                  <a:lnTo>
                    <a:pt x="206330" y="1736827"/>
                  </a:lnTo>
                  <a:lnTo>
                    <a:pt x="181080" y="1700254"/>
                  </a:lnTo>
                  <a:lnTo>
                    <a:pt x="157294" y="1662629"/>
                  </a:lnTo>
                  <a:lnTo>
                    <a:pt x="135013" y="1623993"/>
                  </a:lnTo>
                  <a:lnTo>
                    <a:pt x="114278" y="1584387"/>
                  </a:lnTo>
                  <a:lnTo>
                    <a:pt x="95130" y="1543851"/>
                  </a:lnTo>
                  <a:lnTo>
                    <a:pt x="77611" y="1502428"/>
                  </a:lnTo>
                  <a:lnTo>
                    <a:pt x="61761" y="1460159"/>
                  </a:lnTo>
                  <a:lnTo>
                    <a:pt x="47622" y="1417083"/>
                  </a:lnTo>
                  <a:lnTo>
                    <a:pt x="35234" y="1373244"/>
                  </a:lnTo>
                  <a:lnTo>
                    <a:pt x="24639" y="1328681"/>
                  </a:lnTo>
                  <a:lnTo>
                    <a:pt x="15879" y="1283436"/>
                  </a:lnTo>
                  <a:lnTo>
                    <a:pt x="8993" y="1237550"/>
                  </a:lnTo>
                  <a:lnTo>
                    <a:pt x="4024" y="1191064"/>
                  </a:lnTo>
                  <a:lnTo>
                    <a:pt x="1013" y="1144020"/>
                  </a:lnTo>
                  <a:lnTo>
                    <a:pt x="0" y="1096458"/>
                  </a:lnTo>
                  <a:lnTo>
                    <a:pt x="1013" y="1048896"/>
                  </a:lnTo>
                  <a:lnTo>
                    <a:pt x="4024" y="1001851"/>
                  </a:lnTo>
                  <a:lnTo>
                    <a:pt x="8993" y="955365"/>
                  </a:lnTo>
                  <a:lnTo>
                    <a:pt x="15879" y="909479"/>
                  </a:lnTo>
                  <a:lnTo>
                    <a:pt x="24639" y="864234"/>
                  </a:lnTo>
                  <a:lnTo>
                    <a:pt x="35234" y="819671"/>
                  </a:lnTo>
                  <a:lnTo>
                    <a:pt x="47622" y="775832"/>
                  </a:lnTo>
                  <a:lnTo>
                    <a:pt x="61761" y="732756"/>
                  </a:lnTo>
                  <a:lnTo>
                    <a:pt x="77611" y="690487"/>
                  </a:lnTo>
                  <a:lnTo>
                    <a:pt x="95130" y="649064"/>
                  </a:lnTo>
                  <a:lnTo>
                    <a:pt x="114278" y="608528"/>
                  </a:lnTo>
                  <a:lnTo>
                    <a:pt x="135013" y="568922"/>
                  </a:lnTo>
                  <a:lnTo>
                    <a:pt x="157294" y="530286"/>
                  </a:lnTo>
                  <a:lnTo>
                    <a:pt x="181080" y="492661"/>
                  </a:lnTo>
                  <a:lnTo>
                    <a:pt x="206330" y="456088"/>
                  </a:lnTo>
                  <a:lnTo>
                    <a:pt x="233003" y="420609"/>
                  </a:lnTo>
                  <a:lnTo>
                    <a:pt x="261057" y="386265"/>
                  </a:lnTo>
                  <a:lnTo>
                    <a:pt x="290451" y="353096"/>
                  </a:lnTo>
                  <a:lnTo>
                    <a:pt x="321144" y="321145"/>
                  </a:lnTo>
                  <a:lnTo>
                    <a:pt x="353096" y="290451"/>
                  </a:lnTo>
                  <a:lnTo>
                    <a:pt x="386265" y="261057"/>
                  </a:lnTo>
                  <a:lnTo>
                    <a:pt x="420609" y="233003"/>
                  </a:lnTo>
                  <a:lnTo>
                    <a:pt x="456088" y="206330"/>
                  </a:lnTo>
                  <a:lnTo>
                    <a:pt x="492661" y="181081"/>
                  </a:lnTo>
                  <a:lnTo>
                    <a:pt x="530285" y="157294"/>
                  </a:lnTo>
                  <a:lnTo>
                    <a:pt x="568922" y="135013"/>
                  </a:lnTo>
                  <a:lnTo>
                    <a:pt x="608528" y="114278"/>
                  </a:lnTo>
                  <a:lnTo>
                    <a:pt x="649063" y="95130"/>
                  </a:lnTo>
                  <a:lnTo>
                    <a:pt x="690486" y="77611"/>
                  </a:lnTo>
                  <a:lnTo>
                    <a:pt x="732756" y="61761"/>
                  </a:lnTo>
                  <a:lnTo>
                    <a:pt x="775831" y="47622"/>
                  </a:lnTo>
                  <a:lnTo>
                    <a:pt x="819671" y="35234"/>
                  </a:lnTo>
                  <a:lnTo>
                    <a:pt x="864234" y="24639"/>
                  </a:lnTo>
                  <a:lnTo>
                    <a:pt x="909479" y="15879"/>
                  </a:lnTo>
                  <a:lnTo>
                    <a:pt x="955365" y="8993"/>
                  </a:lnTo>
                  <a:lnTo>
                    <a:pt x="1001851" y="4024"/>
                  </a:lnTo>
                  <a:lnTo>
                    <a:pt x="1048895" y="1013"/>
                  </a:lnTo>
                  <a:lnTo>
                    <a:pt x="1096457" y="0"/>
                  </a:lnTo>
                  <a:lnTo>
                    <a:pt x="1144019" y="1013"/>
                  </a:lnTo>
                  <a:lnTo>
                    <a:pt x="1191064" y="4024"/>
                  </a:lnTo>
                  <a:lnTo>
                    <a:pt x="1237550" y="8993"/>
                  </a:lnTo>
                  <a:lnTo>
                    <a:pt x="1283436" y="15879"/>
                  </a:lnTo>
                  <a:lnTo>
                    <a:pt x="1328681" y="24639"/>
                  </a:lnTo>
                  <a:lnTo>
                    <a:pt x="1373244" y="35234"/>
                  </a:lnTo>
                  <a:lnTo>
                    <a:pt x="1417083" y="47622"/>
                  </a:lnTo>
                  <a:lnTo>
                    <a:pt x="1460158" y="61761"/>
                  </a:lnTo>
                  <a:lnTo>
                    <a:pt x="1502428" y="77611"/>
                  </a:lnTo>
                  <a:lnTo>
                    <a:pt x="1543851" y="95130"/>
                  </a:lnTo>
                  <a:lnTo>
                    <a:pt x="1584386" y="114278"/>
                  </a:lnTo>
                  <a:lnTo>
                    <a:pt x="1623993" y="135013"/>
                  </a:lnTo>
                  <a:lnTo>
                    <a:pt x="1662629" y="157294"/>
                  </a:lnTo>
                  <a:lnTo>
                    <a:pt x="1700254" y="181081"/>
                  </a:lnTo>
                  <a:lnTo>
                    <a:pt x="1736826" y="206330"/>
                  </a:lnTo>
                  <a:lnTo>
                    <a:pt x="1772305" y="233003"/>
                  </a:lnTo>
                  <a:lnTo>
                    <a:pt x="1806650" y="261057"/>
                  </a:lnTo>
                  <a:lnTo>
                    <a:pt x="1839818" y="290451"/>
                  </a:lnTo>
                  <a:lnTo>
                    <a:pt x="1871770" y="321145"/>
                  </a:lnTo>
                  <a:lnTo>
                    <a:pt x="1902463" y="353096"/>
                  </a:lnTo>
                  <a:lnTo>
                    <a:pt x="1931858" y="386265"/>
                  </a:lnTo>
                  <a:lnTo>
                    <a:pt x="1959912" y="420609"/>
                  </a:lnTo>
                  <a:lnTo>
                    <a:pt x="1986584" y="456088"/>
                  </a:lnTo>
                  <a:lnTo>
                    <a:pt x="2011834" y="492661"/>
                  </a:lnTo>
                  <a:lnTo>
                    <a:pt x="2035620" y="530286"/>
                  </a:lnTo>
                  <a:lnTo>
                    <a:pt x="2057901" y="568922"/>
                  </a:lnTo>
                  <a:lnTo>
                    <a:pt x="2078636" y="608528"/>
                  </a:lnTo>
                  <a:lnTo>
                    <a:pt x="2097784" y="649064"/>
                  </a:lnTo>
                  <a:lnTo>
                    <a:pt x="2115303" y="690487"/>
                  </a:lnTo>
                  <a:lnTo>
                    <a:pt x="2131153" y="732756"/>
                  </a:lnTo>
                  <a:lnTo>
                    <a:pt x="2145293" y="775832"/>
                  </a:lnTo>
                  <a:lnTo>
                    <a:pt x="2157680" y="819671"/>
                  </a:lnTo>
                  <a:lnTo>
                    <a:pt x="2168275" y="864234"/>
                  </a:lnTo>
                  <a:lnTo>
                    <a:pt x="2177036" y="909479"/>
                  </a:lnTo>
                  <a:lnTo>
                    <a:pt x="2183921" y="955365"/>
                  </a:lnTo>
                  <a:lnTo>
                    <a:pt x="2188890" y="1001851"/>
                  </a:lnTo>
                  <a:lnTo>
                    <a:pt x="2191902" y="1048896"/>
                  </a:lnTo>
                  <a:lnTo>
                    <a:pt x="2192915" y="1096458"/>
                  </a:lnTo>
                  <a:lnTo>
                    <a:pt x="2191902" y="1144020"/>
                  </a:lnTo>
                  <a:lnTo>
                    <a:pt x="2188890" y="1191064"/>
                  </a:lnTo>
                  <a:lnTo>
                    <a:pt x="2183921" y="1237550"/>
                  </a:lnTo>
                  <a:lnTo>
                    <a:pt x="2177036" y="1283436"/>
                  </a:lnTo>
                  <a:lnTo>
                    <a:pt x="2168275" y="1328681"/>
                  </a:lnTo>
                  <a:lnTo>
                    <a:pt x="2157680" y="1373244"/>
                  </a:lnTo>
                  <a:lnTo>
                    <a:pt x="2145293" y="1417083"/>
                  </a:lnTo>
                  <a:lnTo>
                    <a:pt x="2131153" y="1460159"/>
                  </a:lnTo>
                  <a:lnTo>
                    <a:pt x="2115303" y="1502428"/>
                  </a:lnTo>
                  <a:lnTo>
                    <a:pt x="2097784" y="1543851"/>
                  </a:lnTo>
                  <a:lnTo>
                    <a:pt x="2078636" y="1584387"/>
                  </a:lnTo>
                  <a:lnTo>
                    <a:pt x="2057901" y="1623993"/>
                  </a:lnTo>
                  <a:lnTo>
                    <a:pt x="2035620" y="1662629"/>
                  </a:lnTo>
                  <a:lnTo>
                    <a:pt x="2011834" y="1700254"/>
                  </a:lnTo>
                  <a:lnTo>
                    <a:pt x="1986584" y="1736827"/>
                  </a:lnTo>
                  <a:lnTo>
                    <a:pt x="1959912" y="1772306"/>
                  </a:lnTo>
                  <a:lnTo>
                    <a:pt x="1931858" y="1806650"/>
                  </a:lnTo>
                  <a:lnTo>
                    <a:pt x="1902463" y="1839819"/>
                  </a:lnTo>
                  <a:lnTo>
                    <a:pt x="1871770" y="1871770"/>
                  </a:lnTo>
                  <a:lnTo>
                    <a:pt x="1839818" y="1902464"/>
                  </a:lnTo>
                  <a:lnTo>
                    <a:pt x="1806650" y="1931858"/>
                  </a:lnTo>
                  <a:lnTo>
                    <a:pt x="1772305" y="1959912"/>
                  </a:lnTo>
                  <a:lnTo>
                    <a:pt x="1736826" y="1986585"/>
                  </a:lnTo>
                  <a:lnTo>
                    <a:pt x="1700254" y="2011834"/>
                  </a:lnTo>
                  <a:lnTo>
                    <a:pt x="1662629" y="2035620"/>
                  </a:lnTo>
                  <a:lnTo>
                    <a:pt x="1623993" y="2057902"/>
                  </a:lnTo>
                  <a:lnTo>
                    <a:pt x="1584386" y="2078637"/>
                  </a:lnTo>
                  <a:lnTo>
                    <a:pt x="1543851" y="2097784"/>
                  </a:lnTo>
                  <a:lnTo>
                    <a:pt x="1502428" y="2115304"/>
                  </a:lnTo>
                  <a:lnTo>
                    <a:pt x="1460158" y="2131154"/>
                  </a:lnTo>
                  <a:lnTo>
                    <a:pt x="1417083" y="2145293"/>
                  </a:lnTo>
                  <a:lnTo>
                    <a:pt x="1373244" y="2157681"/>
                  </a:lnTo>
                  <a:lnTo>
                    <a:pt x="1328681" y="2168276"/>
                  </a:lnTo>
                  <a:lnTo>
                    <a:pt x="1283436" y="2177036"/>
                  </a:lnTo>
                  <a:lnTo>
                    <a:pt x="1237550" y="2183922"/>
                  </a:lnTo>
                  <a:lnTo>
                    <a:pt x="1191064" y="2188891"/>
                  </a:lnTo>
                  <a:lnTo>
                    <a:pt x="1144019" y="2191902"/>
                  </a:lnTo>
                  <a:lnTo>
                    <a:pt x="1096457" y="2192915"/>
                  </a:lnTo>
                  <a:close/>
                </a:path>
              </a:pathLst>
            </a:custGeom>
            <a:solidFill>
              <a:srgbClr val="003C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040706" y="5196119"/>
              <a:ext cx="2190750" cy="2190750"/>
            </a:xfrm>
            <a:custGeom>
              <a:avLst/>
              <a:gdLst/>
              <a:ahLst/>
              <a:cxnLst/>
              <a:rect l="l" t="t" r="r" b="b"/>
              <a:pathLst>
                <a:path w="2190750" h="2190750">
                  <a:moveTo>
                    <a:pt x="1162016" y="2190666"/>
                  </a:moveTo>
                  <a:lnTo>
                    <a:pt x="1237511" y="2183926"/>
                  </a:lnTo>
                  <a:lnTo>
                    <a:pt x="1283400" y="2177042"/>
                  </a:lnTo>
                  <a:lnTo>
                    <a:pt x="1328647" y="2168283"/>
                  </a:lnTo>
                  <a:lnTo>
                    <a:pt x="1373212" y="2157689"/>
                  </a:lnTo>
                  <a:lnTo>
                    <a:pt x="1417054" y="2145302"/>
                  </a:lnTo>
                  <a:lnTo>
                    <a:pt x="1460132" y="2131163"/>
                  </a:lnTo>
                  <a:lnTo>
                    <a:pt x="1502404" y="2115313"/>
                  </a:lnTo>
                  <a:lnTo>
                    <a:pt x="1543829" y="2097794"/>
                  </a:lnTo>
                  <a:lnTo>
                    <a:pt x="1584367" y="2078646"/>
                  </a:lnTo>
                  <a:lnTo>
                    <a:pt x="1623976" y="2057911"/>
                  </a:lnTo>
                  <a:lnTo>
                    <a:pt x="1662614" y="2035629"/>
                  </a:lnTo>
                  <a:lnTo>
                    <a:pt x="1700241" y="2011842"/>
                  </a:lnTo>
                  <a:lnTo>
                    <a:pt x="1736816" y="1986592"/>
                  </a:lnTo>
                  <a:lnTo>
                    <a:pt x="1772297" y="1959918"/>
                  </a:lnTo>
                  <a:lnTo>
                    <a:pt x="1806644" y="1931863"/>
                  </a:lnTo>
                  <a:lnTo>
                    <a:pt x="1839814" y="1902467"/>
                  </a:lnTo>
                  <a:lnTo>
                    <a:pt x="1871768" y="1871772"/>
                  </a:lnTo>
                  <a:lnTo>
                    <a:pt x="1902463" y="1839819"/>
                  </a:lnTo>
                  <a:lnTo>
                    <a:pt x="1931859" y="1806649"/>
                  </a:lnTo>
                  <a:lnTo>
                    <a:pt x="1959914" y="1772302"/>
                  </a:lnTo>
                  <a:lnTo>
                    <a:pt x="1986588" y="1736821"/>
                  </a:lnTo>
                  <a:lnTo>
                    <a:pt x="2011838" y="1700247"/>
                  </a:lnTo>
                  <a:lnTo>
                    <a:pt x="2035625" y="1662620"/>
                  </a:lnTo>
                  <a:lnTo>
                    <a:pt x="2057907" y="1623981"/>
                  </a:lnTo>
                  <a:lnTo>
                    <a:pt x="2078643" y="1584373"/>
                  </a:lnTo>
                  <a:lnTo>
                    <a:pt x="2097791" y="1543835"/>
                  </a:lnTo>
                  <a:lnTo>
                    <a:pt x="2115311" y="1502410"/>
                  </a:lnTo>
                  <a:lnTo>
                    <a:pt x="2131161" y="1460137"/>
                  </a:lnTo>
                  <a:lnTo>
                    <a:pt x="2145300" y="1417060"/>
                  </a:lnTo>
                  <a:lnTo>
                    <a:pt x="2157687" y="1373218"/>
                  </a:lnTo>
                  <a:lnTo>
                    <a:pt x="2168281" y="1328653"/>
                  </a:lnTo>
                  <a:lnTo>
                    <a:pt x="2177041" y="1283405"/>
                  </a:lnTo>
                  <a:lnTo>
                    <a:pt x="2183925" y="1237517"/>
                  </a:lnTo>
                  <a:lnTo>
                    <a:pt x="2188893" y="1191029"/>
                  </a:lnTo>
                  <a:lnTo>
                    <a:pt x="2190697" y="1162017"/>
                  </a:lnTo>
                </a:path>
                <a:path w="2190750" h="2190750">
                  <a:moveTo>
                    <a:pt x="2190669" y="1030902"/>
                  </a:moveTo>
                  <a:lnTo>
                    <a:pt x="2183915" y="955322"/>
                  </a:lnTo>
                  <a:lnTo>
                    <a:pt x="2177028" y="909434"/>
                  </a:lnTo>
                  <a:lnTo>
                    <a:pt x="2168265" y="864188"/>
                  </a:lnTo>
                  <a:lnTo>
                    <a:pt x="2157668" y="819625"/>
                  </a:lnTo>
                  <a:lnTo>
                    <a:pt x="2145278" y="775784"/>
                  </a:lnTo>
                  <a:lnTo>
                    <a:pt x="2131136" y="732708"/>
                  </a:lnTo>
                  <a:lnTo>
                    <a:pt x="2115284" y="690438"/>
                  </a:lnTo>
                  <a:lnTo>
                    <a:pt x="2097762" y="649015"/>
                  </a:lnTo>
                  <a:lnTo>
                    <a:pt x="2078612" y="608480"/>
                  </a:lnTo>
                  <a:lnTo>
                    <a:pt x="2057875" y="568874"/>
                  </a:lnTo>
                  <a:lnTo>
                    <a:pt x="2035591" y="530239"/>
                  </a:lnTo>
                  <a:lnTo>
                    <a:pt x="2011803" y="492614"/>
                  </a:lnTo>
                  <a:lnTo>
                    <a:pt x="1986551" y="456043"/>
                  </a:lnTo>
                  <a:lnTo>
                    <a:pt x="1959876" y="420565"/>
                  </a:lnTo>
                  <a:lnTo>
                    <a:pt x="1931821" y="386222"/>
                  </a:lnTo>
                  <a:lnTo>
                    <a:pt x="1902424" y="353054"/>
                  </a:lnTo>
                  <a:lnTo>
                    <a:pt x="1871729" y="321104"/>
                  </a:lnTo>
                  <a:lnTo>
                    <a:pt x="1839776" y="290412"/>
                  </a:lnTo>
                  <a:lnTo>
                    <a:pt x="1806606" y="261020"/>
                  </a:lnTo>
                  <a:lnTo>
                    <a:pt x="1772260" y="232968"/>
                  </a:lnTo>
                  <a:lnTo>
                    <a:pt x="1736780" y="206297"/>
                  </a:lnTo>
                  <a:lnTo>
                    <a:pt x="1700206" y="181049"/>
                  </a:lnTo>
                  <a:lnTo>
                    <a:pt x="1662581" y="157265"/>
                  </a:lnTo>
                  <a:lnTo>
                    <a:pt x="1623944" y="134987"/>
                  </a:lnTo>
                  <a:lnTo>
                    <a:pt x="1584337" y="114254"/>
                  </a:lnTo>
                  <a:lnTo>
                    <a:pt x="1543801" y="95108"/>
                  </a:lnTo>
                  <a:lnTo>
                    <a:pt x="1502378" y="77591"/>
                  </a:lnTo>
                  <a:lnTo>
                    <a:pt x="1460109" y="61744"/>
                  </a:lnTo>
                  <a:lnTo>
                    <a:pt x="1417034" y="47607"/>
                  </a:lnTo>
                  <a:lnTo>
                    <a:pt x="1373194" y="35221"/>
                  </a:lnTo>
                  <a:lnTo>
                    <a:pt x="1328632" y="24629"/>
                  </a:lnTo>
                  <a:lnTo>
                    <a:pt x="1283388" y="15871"/>
                  </a:lnTo>
                  <a:lnTo>
                    <a:pt x="1237503" y="8987"/>
                  </a:lnTo>
                  <a:lnTo>
                    <a:pt x="1191019" y="4020"/>
                  </a:lnTo>
                  <a:lnTo>
                    <a:pt x="1143976" y="1011"/>
                  </a:lnTo>
                  <a:lnTo>
                    <a:pt x="1096415" y="0"/>
                  </a:lnTo>
                  <a:lnTo>
                    <a:pt x="1048855" y="1014"/>
                  </a:lnTo>
                  <a:lnTo>
                    <a:pt x="1001812" y="4027"/>
                  </a:lnTo>
                  <a:lnTo>
                    <a:pt x="955328" y="8998"/>
                  </a:lnTo>
                  <a:lnTo>
                    <a:pt x="909445" y="15885"/>
                  </a:lnTo>
                  <a:lnTo>
                    <a:pt x="864202" y="24646"/>
                  </a:lnTo>
                  <a:lnTo>
                    <a:pt x="819641" y="35242"/>
                  </a:lnTo>
                  <a:lnTo>
                    <a:pt x="775804" y="47630"/>
                  </a:lnTo>
                  <a:lnTo>
                    <a:pt x="732731" y="61770"/>
                  </a:lnTo>
                  <a:lnTo>
                    <a:pt x="690464" y="77620"/>
                  </a:lnTo>
                  <a:lnTo>
                    <a:pt x="649043" y="95139"/>
                  </a:lnTo>
                  <a:lnTo>
                    <a:pt x="608510" y="114287"/>
                  </a:lnTo>
                  <a:lnTo>
                    <a:pt x="568906" y="135022"/>
                  </a:lnTo>
                  <a:lnTo>
                    <a:pt x="530272" y="157302"/>
                  </a:lnTo>
                  <a:lnTo>
                    <a:pt x="492650" y="181088"/>
                  </a:lnTo>
                  <a:lnTo>
                    <a:pt x="456079" y="206337"/>
                  </a:lnTo>
                  <a:lnTo>
                    <a:pt x="420602" y="233008"/>
                  </a:lnTo>
                  <a:lnTo>
                    <a:pt x="386260" y="261061"/>
                  </a:lnTo>
                  <a:lnTo>
                    <a:pt x="353093" y="290454"/>
                  </a:lnTo>
                  <a:lnTo>
                    <a:pt x="321143" y="321146"/>
                  </a:lnTo>
                  <a:lnTo>
                    <a:pt x="290451" y="353096"/>
                  </a:lnTo>
                  <a:lnTo>
                    <a:pt x="261059" y="386262"/>
                  </a:lnTo>
                  <a:lnTo>
                    <a:pt x="233006" y="420605"/>
                  </a:lnTo>
                  <a:lnTo>
                    <a:pt x="206335" y="456082"/>
                  </a:lnTo>
                  <a:lnTo>
                    <a:pt x="181086" y="492652"/>
                  </a:lnTo>
                  <a:lnTo>
                    <a:pt x="157301" y="530275"/>
                  </a:lnTo>
                  <a:lnTo>
                    <a:pt x="135020" y="568909"/>
                  </a:lnTo>
                  <a:lnTo>
                    <a:pt x="114286" y="608513"/>
                  </a:lnTo>
                  <a:lnTo>
                    <a:pt x="95138" y="649046"/>
                  </a:lnTo>
                  <a:lnTo>
                    <a:pt x="77619" y="690466"/>
                  </a:lnTo>
                  <a:lnTo>
                    <a:pt x="61769" y="732734"/>
                  </a:lnTo>
                  <a:lnTo>
                    <a:pt x="47629" y="775806"/>
                  </a:lnTo>
                  <a:lnTo>
                    <a:pt x="35241" y="819644"/>
                  </a:lnTo>
                  <a:lnTo>
                    <a:pt x="24646" y="864204"/>
                  </a:lnTo>
                  <a:lnTo>
                    <a:pt x="15884" y="909447"/>
                  </a:lnTo>
                  <a:lnTo>
                    <a:pt x="8998" y="955331"/>
                  </a:lnTo>
                  <a:lnTo>
                    <a:pt x="4027" y="1001814"/>
                  </a:lnTo>
                  <a:lnTo>
                    <a:pt x="1014" y="1048857"/>
                  </a:lnTo>
                  <a:lnTo>
                    <a:pt x="0" y="1096417"/>
                  </a:lnTo>
                  <a:lnTo>
                    <a:pt x="1011" y="1143977"/>
                  </a:lnTo>
                  <a:lnTo>
                    <a:pt x="4020" y="1191020"/>
                  </a:lnTo>
                  <a:lnTo>
                    <a:pt x="8987" y="1237505"/>
                  </a:lnTo>
                  <a:lnTo>
                    <a:pt x="15871" y="1283389"/>
                  </a:lnTo>
                  <a:lnTo>
                    <a:pt x="24629" y="1328633"/>
                  </a:lnTo>
                  <a:lnTo>
                    <a:pt x="35221" y="1373195"/>
                  </a:lnTo>
                  <a:lnTo>
                    <a:pt x="47607" y="1417034"/>
                  </a:lnTo>
                  <a:lnTo>
                    <a:pt x="61744" y="1460109"/>
                  </a:lnTo>
                  <a:lnTo>
                    <a:pt x="77591" y="1502379"/>
                  </a:lnTo>
                  <a:lnTo>
                    <a:pt x="95108" y="1543802"/>
                  </a:lnTo>
                  <a:lnTo>
                    <a:pt x="114254" y="1584337"/>
                  </a:lnTo>
                  <a:lnTo>
                    <a:pt x="134986" y="1623944"/>
                  </a:lnTo>
                  <a:lnTo>
                    <a:pt x="157265" y="1662580"/>
                  </a:lnTo>
                  <a:lnTo>
                    <a:pt x="181049" y="1700206"/>
                  </a:lnTo>
                  <a:lnTo>
                    <a:pt x="206296" y="1736779"/>
                  </a:lnTo>
                  <a:lnTo>
                    <a:pt x="232967" y="1772260"/>
                  </a:lnTo>
                  <a:lnTo>
                    <a:pt x="261018" y="1806605"/>
                  </a:lnTo>
                  <a:lnTo>
                    <a:pt x="290411" y="1839775"/>
                  </a:lnTo>
                  <a:lnTo>
                    <a:pt x="321103" y="1871728"/>
                  </a:lnTo>
                  <a:lnTo>
                    <a:pt x="353053" y="1902424"/>
                  </a:lnTo>
                  <a:lnTo>
                    <a:pt x="386220" y="1931820"/>
                  </a:lnTo>
                  <a:lnTo>
                    <a:pt x="420563" y="1959876"/>
                  </a:lnTo>
                  <a:lnTo>
                    <a:pt x="456040" y="1986550"/>
                  </a:lnTo>
                  <a:lnTo>
                    <a:pt x="492612" y="2011802"/>
                  </a:lnTo>
                  <a:lnTo>
                    <a:pt x="530236" y="2035590"/>
                  </a:lnTo>
                  <a:lnTo>
                    <a:pt x="568871" y="2057874"/>
                  </a:lnTo>
                  <a:lnTo>
                    <a:pt x="608477" y="2078611"/>
                  </a:lnTo>
                  <a:lnTo>
                    <a:pt x="649012" y="2097761"/>
                  </a:lnTo>
                  <a:lnTo>
                    <a:pt x="690435" y="2115283"/>
                  </a:lnTo>
                  <a:lnTo>
                    <a:pt x="732705" y="2131136"/>
                  </a:lnTo>
                  <a:lnTo>
                    <a:pt x="775780" y="2145278"/>
                  </a:lnTo>
                  <a:lnTo>
                    <a:pt x="819620" y="2157668"/>
                  </a:lnTo>
                  <a:lnTo>
                    <a:pt x="864184" y="2168265"/>
                  </a:lnTo>
                  <a:lnTo>
                    <a:pt x="909430" y="2177028"/>
                  </a:lnTo>
                  <a:lnTo>
                    <a:pt x="955317" y="2183915"/>
                  </a:lnTo>
                  <a:lnTo>
                    <a:pt x="1001804" y="2188887"/>
                  </a:lnTo>
                  <a:lnTo>
                    <a:pt x="1030894" y="2190701"/>
                  </a:lnTo>
                </a:path>
              </a:pathLst>
            </a:custGeom>
            <a:ln w="19049">
              <a:solidFill>
                <a:srgbClr val="20829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/>
          <p:nvPr/>
        </p:nvSpPr>
        <p:spPr>
          <a:xfrm>
            <a:off x="11323626" y="7933603"/>
            <a:ext cx="2486025" cy="2540"/>
          </a:xfrm>
          <a:custGeom>
            <a:avLst/>
            <a:gdLst/>
            <a:ahLst/>
            <a:cxnLst/>
            <a:rect l="l" t="t" r="r" b="b"/>
            <a:pathLst>
              <a:path w="2486025" h="2540">
                <a:moveTo>
                  <a:pt x="0" y="0"/>
                </a:moveTo>
                <a:lnTo>
                  <a:pt x="2485914" y="2381"/>
                </a:lnTo>
              </a:path>
            </a:pathLst>
          </a:custGeom>
          <a:ln w="9524">
            <a:solidFill>
              <a:srgbClr val="20829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1" name="object 21" descr=""/>
          <p:cNvGrpSpPr/>
          <p:nvPr/>
        </p:nvGrpSpPr>
        <p:grpSpPr>
          <a:xfrm>
            <a:off x="11370048" y="5056365"/>
            <a:ext cx="2472690" cy="2472690"/>
            <a:chOff x="11370048" y="5056365"/>
            <a:chExt cx="2472690" cy="2472690"/>
          </a:xfrm>
        </p:grpSpPr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70048" y="5056365"/>
              <a:ext cx="2472424" cy="2472424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1509894" y="5196120"/>
              <a:ext cx="2193290" cy="2193290"/>
            </a:xfrm>
            <a:custGeom>
              <a:avLst/>
              <a:gdLst/>
              <a:ahLst/>
              <a:cxnLst/>
              <a:rect l="l" t="t" r="r" b="b"/>
              <a:pathLst>
                <a:path w="2193290" h="2193290">
                  <a:moveTo>
                    <a:pt x="1096458" y="2192915"/>
                  </a:moveTo>
                  <a:lnTo>
                    <a:pt x="1048896" y="2191902"/>
                  </a:lnTo>
                  <a:lnTo>
                    <a:pt x="1001851" y="2188891"/>
                  </a:lnTo>
                  <a:lnTo>
                    <a:pt x="955365" y="2183922"/>
                  </a:lnTo>
                  <a:lnTo>
                    <a:pt x="909479" y="2177036"/>
                  </a:lnTo>
                  <a:lnTo>
                    <a:pt x="864234" y="2168276"/>
                  </a:lnTo>
                  <a:lnTo>
                    <a:pt x="819671" y="2157681"/>
                  </a:lnTo>
                  <a:lnTo>
                    <a:pt x="775832" y="2145293"/>
                  </a:lnTo>
                  <a:lnTo>
                    <a:pt x="732756" y="2131154"/>
                  </a:lnTo>
                  <a:lnTo>
                    <a:pt x="690487" y="2115304"/>
                  </a:lnTo>
                  <a:lnTo>
                    <a:pt x="649064" y="2097784"/>
                  </a:lnTo>
                  <a:lnTo>
                    <a:pt x="608528" y="2078637"/>
                  </a:lnTo>
                  <a:lnTo>
                    <a:pt x="568922" y="2057902"/>
                  </a:lnTo>
                  <a:lnTo>
                    <a:pt x="530286" y="2035620"/>
                  </a:lnTo>
                  <a:lnTo>
                    <a:pt x="492661" y="2011834"/>
                  </a:lnTo>
                  <a:lnTo>
                    <a:pt x="456088" y="1986585"/>
                  </a:lnTo>
                  <a:lnTo>
                    <a:pt x="420609" y="1959912"/>
                  </a:lnTo>
                  <a:lnTo>
                    <a:pt x="386265" y="1931858"/>
                  </a:lnTo>
                  <a:lnTo>
                    <a:pt x="353096" y="1902464"/>
                  </a:lnTo>
                  <a:lnTo>
                    <a:pt x="321145" y="1871770"/>
                  </a:lnTo>
                  <a:lnTo>
                    <a:pt x="290451" y="1839819"/>
                  </a:lnTo>
                  <a:lnTo>
                    <a:pt x="261057" y="1806650"/>
                  </a:lnTo>
                  <a:lnTo>
                    <a:pt x="233003" y="1772306"/>
                  </a:lnTo>
                  <a:lnTo>
                    <a:pt x="206330" y="1736827"/>
                  </a:lnTo>
                  <a:lnTo>
                    <a:pt x="181080" y="1700254"/>
                  </a:lnTo>
                  <a:lnTo>
                    <a:pt x="157294" y="1662629"/>
                  </a:lnTo>
                  <a:lnTo>
                    <a:pt x="135013" y="1623993"/>
                  </a:lnTo>
                  <a:lnTo>
                    <a:pt x="114278" y="1584387"/>
                  </a:lnTo>
                  <a:lnTo>
                    <a:pt x="95130" y="1543851"/>
                  </a:lnTo>
                  <a:lnTo>
                    <a:pt x="77611" y="1502428"/>
                  </a:lnTo>
                  <a:lnTo>
                    <a:pt x="61761" y="1460159"/>
                  </a:lnTo>
                  <a:lnTo>
                    <a:pt x="47622" y="1417083"/>
                  </a:lnTo>
                  <a:lnTo>
                    <a:pt x="35234" y="1373244"/>
                  </a:lnTo>
                  <a:lnTo>
                    <a:pt x="24639" y="1328681"/>
                  </a:lnTo>
                  <a:lnTo>
                    <a:pt x="15879" y="1283436"/>
                  </a:lnTo>
                  <a:lnTo>
                    <a:pt x="8993" y="1237550"/>
                  </a:lnTo>
                  <a:lnTo>
                    <a:pt x="4024" y="1191064"/>
                  </a:lnTo>
                  <a:lnTo>
                    <a:pt x="1013" y="1144020"/>
                  </a:lnTo>
                  <a:lnTo>
                    <a:pt x="0" y="1096458"/>
                  </a:lnTo>
                  <a:lnTo>
                    <a:pt x="1013" y="1048896"/>
                  </a:lnTo>
                  <a:lnTo>
                    <a:pt x="4024" y="1001851"/>
                  </a:lnTo>
                  <a:lnTo>
                    <a:pt x="8993" y="955365"/>
                  </a:lnTo>
                  <a:lnTo>
                    <a:pt x="15879" y="909479"/>
                  </a:lnTo>
                  <a:lnTo>
                    <a:pt x="24639" y="864234"/>
                  </a:lnTo>
                  <a:lnTo>
                    <a:pt x="35234" y="819671"/>
                  </a:lnTo>
                  <a:lnTo>
                    <a:pt x="47622" y="775832"/>
                  </a:lnTo>
                  <a:lnTo>
                    <a:pt x="61761" y="732756"/>
                  </a:lnTo>
                  <a:lnTo>
                    <a:pt x="77611" y="690487"/>
                  </a:lnTo>
                  <a:lnTo>
                    <a:pt x="95130" y="649064"/>
                  </a:lnTo>
                  <a:lnTo>
                    <a:pt x="114278" y="608528"/>
                  </a:lnTo>
                  <a:lnTo>
                    <a:pt x="135013" y="568922"/>
                  </a:lnTo>
                  <a:lnTo>
                    <a:pt x="157294" y="530286"/>
                  </a:lnTo>
                  <a:lnTo>
                    <a:pt x="181080" y="492661"/>
                  </a:lnTo>
                  <a:lnTo>
                    <a:pt x="206330" y="456088"/>
                  </a:lnTo>
                  <a:lnTo>
                    <a:pt x="233003" y="420609"/>
                  </a:lnTo>
                  <a:lnTo>
                    <a:pt x="261057" y="386265"/>
                  </a:lnTo>
                  <a:lnTo>
                    <a:pt x="290451" y="353096"/>
                  </a:lnTo>
                  <a:lnTo>
                    <a:pt x="321145" y="321145"/>
                  </a:lnTo>
                  <a:lnTo>
                    <a:pt x="353096" y="290451"/>
                  </a:lnTo>
                  <a:lnTo>
                    <a:pt x="386265" y="261057"/>
                  </a:lnTo>
                  <a:lnTo>
                    <a:pt x="420609" y="233003"/>
                  </a:lnTo>
                  <a:lnTo>
                    <a:pt x="456088" y="206330"/>
                  </a:lnTo>
                  <a:lnTo>
                    <a:pt x="492661" y="181081"/>
                  </a:lnTo>
                  <a:lnTo>
                    <a:pt x="530286" y="157294"/>
                  </a:lnTo>
                  <a:lnTo>
                    <a:pt x="568922" y="135013"/>
                  </a:lnTo>
                  <a:lnTo>
                    <a:pt x="608528" y="114278"/>
                  </a:lnTo>
                  <a:lnTo>
                    <a:pt x="649064" y="95130"/>
                  </a:lnTo>
                  <a:lnTo>
                    <a:pt x="690487" y="77611"/>
                  </a:lnTo>
                  <a:lnTo>
                    <a:pt x="732756" y="61761"/>
                  </a:lnTo>
                  <a:lnTo>
                    <a:pt x="775832" y="47622"/>
                  </a:lnTo>
                  <a:lnTo>
                    <a:pt x="819671" y="35234"/>
                  </a:lnTo>
                  <a:lnTo>
                    <a:pt x="864234" y="24639"/>
                  </a:lnTo>
                  <a:lnTo>
                    <a:pt x="909479" y="15879"/>
                  </a:lnTo>
                  <a:lnTo>
                    <a:pt x="955365" y="8993"/>
                  </a:lnTo>
                  <a:lnTo>
                    <a:pt x="1001851" y="4024"/>
                  </a:lnTo>
                  <a:lnTo>
                    <a:pt x="1048896" y="1013"/>
                  </a:lnTo>
                  <a:lnTo>
                    <a:pt x="1096458" y="0"/>
                  </a:lnTo>
                  <a:lnTo>
                    <a:pt x="1144020" y="1013"/>
                  </a:lnTo>
                  <a:lnTo>
                    <a:pt x="1191065" y="4024"/>
                  </a:lnTo>
                  <a:lnTo>
                    <a:pt x="1237550" y="8993"/>
                  </a:lnTo>
                  <a:lnTo>
                    <a:pt x="1283436" y="15879"/>
                  </a:lnTo>
                  <a:lnTo>
                    <a:pt x="1328681" y="24639"/>
                  </a:lnTo>
                  <a:lnTo>
                    <a:pt x="1373244" y="35234"/>
                  </a:lnTo>
                  <a:lnTo>
                    <a:pt x="1417084" y="47622"/>
                  </a:lnTo>
                  <a:lnTo>
                    <a:pt x="1460159" y="61761"/>
                  </a:lnTo>
                  <a:lnTo>
                    <a:pt x="1502429" y="77611"/>
                  </a:lnTo>
                  <a:lnTo>
                    <a:pt x="1543852" y="95130"/>
                  </a:lnTo>
                  <a:lnTo>
                    <a:pt x="1584387" y="114278"/>
                  </a:lnTo>
                  <a:lnTo>
                    <a:pt x="1623993" y="135013"/>
                  </a:lnTo>
                  <a:lnTo>
                    <a:pt x="1662629" y="157294"/>
                  </a:lnTo>
                  <a:lnTo>
                    <a:pt x="1700254" y="181081"/>
                  </a:lnTo>
                  <a:lnTo>
                    <a:pt x="1736827" y="206330"/>
                  </a:lnTo>
                  <a:lnTo>
                    <a:pt x="1772306" y="233003"/>
                  </a:lnTo>
                  <a:lnTo>
                    <a:pt x="1806650" y="261057"/>
                  </a:lnTo>
                  <a:lnTo>
                    <a:pt x="1839819" y="290451"/>
                  </a:lnTo>
                  <a:lnTo>
                    <a:pt x="1871770" y="321145"/>
                  </a:lnTo>
                  <a:lnTo>
                    <a:pt x="1902464" y="353096"/>
                  </a:lnTo>
                  <a:lnTo>
                    <a:pt x="1931858" y="386265"/>
                  </a:lnTo>
                  <a:lnTo>
                    <a:pt x="1959912" y="420609"/>
                  </a:lnTo>
                  <a:lnTo>
                    <a:pt x="1986584" y="456088"/>
                  </a:lnTo>
                  <a:lnTo>
                    <a:pt x="2011834" y="492661"/>
                  </a:lnTo>
                  <a:lnTo>
                    <a:pt x="2035620" y="530286"/>
                  </a:lnTo>
                  <a:lnTo>
                    <a:pt x="2057901" y="568922"/>
                  </a:lnTo>
                  <a:lnTo>
                    <a:pt x="2078636" y="608528"/>
                  </a:lnTo>
                  <a:lnTo>
                    <a:pt x="2097784" y="649064"/>
                  </a:lnTo>
                  <a:lnTo>
                    <a:pt x="2115304" y="690487"/>
                  </a:lnTo>
                  <a:lnTo>
                    <a:pt x="2131154" y="732756"/>
                  </a:lnTo>
                  <a:lnTo>
                    <a:pt x="2145293" y="775832"/>
                  </a:lnTo>
                  <a:lnTo>
                    <a:pt x="2157681" y="819671"/>
                  </a:lnTo>
                  <a:lnTo>
                    <a:pt x="2168275" y="864234"/>
                  </a:lnTo>
                  <a:lnTo>
                    <a:pt x="2177036" y="909479"/>
                  </a:lnTo>
                  <a:lnTo>
                    <a:pt x="2183921" y="955365"/>
                  </a:lnTo>
                  <a:lnTo>
                    <a:pt x="2188890" y="1001851"/>
                  </a:lnTo>
                  <a:lnTo>
                    <a:pt x="2191902" y="1048896"/>
                  </a:lnTo>
                  <a:lnTo>
                    <a:pt x="2192915" y="1096458"/>
                  </a:lnTo>
                  <a:lnTo>
                    <a:pt x="2191902" y="1144020"/>
                  </a:lnTo>
                  <a:lnTo>
                    <a:pt x="2188890" y="1191064"/>
                  </a:lnTo>
                  <a:lnTo>
                    <a:pt x="2183921" y="1237550"/>
                  </a:lnTo>
                  <a:lnTo>
                    <a:pt x="2177036" y="1283436"/>
                  </a:lnTo>
                  <a:lnTo>
                    <a:pt x="2168275" y="1328681"/>
                  </a:lnTo>
                  <a:lnTo>
                    <a:pt x="2157681" y="1373244"/>
                  </a:lnTo>
                  <a:lnTo>
                    <a:pt x="2145293" y="1417083"/>
                  </a:lnTo>
                  <a:lnTo>
                    <a:pt x="2131154" y="1460159"/>
                  </a:lnTo>
                  <a:lnTo>
                    <a:pt x="2115304" y="1502428"/>
                  </a:lnTo>
                  <a:lnTo>
                    <a:pt x="2097784" y="1543851"/>
                  </a:lnTo>
                  <a:lnTo>
                    <a:pt x="2078636" y="1584387"/>
                  </a:lnTo>
                  <a:lnTo>
                    <a:pt x="2057901" y="1623993"/>
                  </a:lnTo>
                  <a:lnTo>
                    <a:pt x="2035620" y="1662629"/>
                  </a:lnTo>
                  <a:lnTo>
                    <a:pt x="2011834" y="1700254"/>
                  </a:lnTo>
                  <a:lnTo>
                    <a:pt x="1986584" y="1736827"/>
                  </a:lnTo>
                  <a:lnTo>
                    <a:pt x="1959912" y="1772306"/>
                  </a:lnTo>
                  <a:lnTo>
                    <a:pt x="1931858" y="1806650"/>
                  </a:lnTo>
                  <a:lnTo>
                    <a:pt x="1902464" y="1839819"/>
                  </a:lnTo>
                  <a:lnTo>
                    <a:pt x="1871770" y="1871770"/>
                  </a:lnTo>
                  <a:lnTo>
                    <a:pt x="1839819" y="1902464"/>
                  </a:lnTo>
                  <a:lnTo>
                    <a:pt x="1806650" y="1931858"/>
                  </a:lnTo>
                  <a:lnTo>
                    <a:pt x="1772306" y="1959912"/>
                  </a:lnTo>
                  <a:lnTo>
                    <a:pt x="1736827" y="1986585"/>
                  </a:lnTo>
                  <a:lnTo>
                    <a:pt x="1700254" y="2011834"/>
                  </a:lnTo>
                  <a:lnTo>
                    <a:pt x="1662629" y="2035620"/>
                  </a:lnTo>
                  <a:lnTo>
                    <a:pt x="1623993" y="2057902"/>
                  </a:lnTo>
                  <a:lnTo>
                    <a:pt x="1584387" y="2078637"/>
                  </a:lnTo>
                  <a:lnTo>
                    <a:pt x="1543852" y="2097784"/>
                  </a:lnTo>
                  <a:lnTo>
                    <a:pt x="1502429" y="2115304"/>
                  </a:lnTo>
                  <a:lnTo>
                    <a:pt x="1460159" y="2131154"/>
                  </a:lnTo>
                  <a:lnTo>
                    <a:pt x="1417084" y="2145293"/>
                  </a:lnTo>
                  <a:lnTo>
                    <a:pt x="1373244" y="2157681"/>
                  </a:lnTo>
                  <a:lnTo>
                    <a:pt x="1328681" y="2168276"/>
                  </a:lnTo>
                  <a:lnTo>
                    <a:pt x="1283436" y="2177036"/>
                  </a:lnTo>
                  <a:lnTo>
                    <a:pt x="1237550" y="2183922"/>
                  </a:lnTo>
                  <a:lnTo>
                    <a:pt x="1191065" y="2188891"/>
                  </a:lnTo>
                  <a:lnTo>
                    <a:pt x="1144020" y="2191902"/>
                  </a:lnTo>
                  <a:lnTo>
                    <a:pt x="1096458" y="2192915"/>
                  </a:lnTo>
                  <a:close/>
                </a:path>
              </a:pathLst>
            </a:custGeom>
            <a:solidFill>
              <a:srgbClr val="003C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1509894" y="5196119"/>
              <a:ext cx="2190750" cy="2190750"/>
            </a:xfrm>
            <a:custGeom>
              <a:avLst/>
              <a:gdLst/>
              <a:ahLst/>
              <a:cxnLst/>
              <a:rect l="l" t="t" r="r" b="b"/>
              <a:pathLst>
                <a:path w="2190750" h="2190750">
                  <a:moveTo>
                    <a:pt x="1162017" y="2190666"/>
                  </a:moveTo>
                  <a:lnTo>
                    <a:pt x="1237511" y="2183926"/>
                  </a:lnTo>
                  <a:lnTo>
                    <a:pt x="1283400" y="2177042"/>
                  </a:lnTo>
                  <a:lnTo>
                    <a:pt x="1328647" y="2168283"/>
                  </a:lnTo>
                  <a:lnTo>
                    <a:pt x="1373212" y="2157689"/>
                  </a:lnTo>
                  <a:lnTo>
                    <a:pt x="1417054" y="2145302"/>
                  </a:lnTo>
                  <a:lnTo>
                    <a:pt x="1460132" y="2131163"/>
                  </a:lnTo>
                  <a:lnTo>
                    <a:pt x="1502404" y="2115314"/>
                  </a:lnTo>
                  <a:lnTo>
                    <a:pt x="1543829" y="2097794"/>
                  </a:lnTo>
                  <a:lnTo>
                    <a:pt x="1584367" y="2078646"/>
                  </a:lnTo>
                  <a:lnTo>
                    <a:pt x="1623976" y="2057911"/>
                  </a:lnTo>
                  <a:lnTo>
                    <a:pt x="1662614" y="2035629"/>
                  </a:lnTo>
                  <a:lnTo>
                    <a:pt x="1700241" y="2011842"/>
                  </a:lnTo>
                  <a:lnTo>
                    <a:pt x="1736816" y="1986592"/>
                  </a:lnTo>
                  <a:lnTo>
                    <a:pt x="1772297" y="1959918"/>
                  </a:lnTo>
                  <a:lnTo>
                    <a:pt x="1806644" y="1931863"/>
                  </a:lnTo>
                  <a:lnTo>
                    <a:pt x="1839814" y="1902467"/>
                  </a:lnTo>
                  <a:lnTo>
                    <a:pt x="1871768" y="1871772"/>
                  </a:lnTo>
                  <a:lnTo>
                    <a:pt x="1902463" y="1839819"/>
                  </a:lnTo>
                  <a:lnTo>
                    <a:pt x="1931859" y="1806649"/>
                  </a:lnTo>
                  <a:lnTo>
                    <a:pt x="1959914" y="1772303"/>
                  </a:lnTo>
                  <a:lnTo>
                    <a:pt x="1986588" y="1736821"/>
                  </a:lnTo>
                  <a:lnTo>
                    <a:pt x="2011839" y="1700247"/>
                  </a:lnTo>
                  <a:lnTo>
                    <a:pt x="2035626" y="1662620"/>
                  </a:lnTo>
                  <a:lnTo>
                    <a:pt x="2057907" y="1623981"/>
                  </a:lnTo>
                  <a:lnTo>
                    <a:pt x="2078643" y="1584373"/>
                  </a:lnTo>
                  <a:lnTo>
                    <a:pt x="2097791" y="1543835"/>
                  </a:lnTo>
                  <a:lnTo>
                    <a:pt x="2115311" y="1502410"/>
                  </a:lnTo>
                  <a:lnTo>
                    <a:pt x="2131161" y="1460138"/>
                  </a:lnTo>
                  <a:lnTo>
                    <a:pt x="2145300" y="1417060"/>
                  </a:lnTo>
                  <a:lnTo>
                    <a:pt x="2157687" y="1373218"/>
                  </a:lnTo>
                  <a:lnTo>
                    <a:pt x="2168281" y="1328653"/>
                  </a:lnTo>
                  <a:lnTo>
                    <a:pt x="2177041" y="1283405"/>
                  </a:lnTo>
                  <a:lnTo>
                    <a:pt x="2183925" y="1237517"/>
                  </a:lnTo>
                  <a:lnTo>
                    <a:pt x="2188893" y="1191029"/>
                  </a:lnTo>
                  <a:lnTo>
                    <a:pt x="2190697" y="1162022"/>
                  </a:lnTo>
                </a:path>
                <a:path w="2190750" h="2190750">
                  <a:moveTo>
                    <a:pt x="2190669" y="1030897"/>
                  </a:moveTo>
                  <a:lnTo>
                    <a:pt x="2183916" y="955322"/>
                  </a:lnTo>
                  <a:lnTo>
                    <a:pt x="2177028" y="909434"/>
                  </a:lnTo>
                  <a:lnTo>
                    <a:pt x="2168265" y="864188"/>
                  </a:lnTo>
                  <a:lnTo>
                    <a:pt x="2157668" y="819624"/>
                  </a:lnTo>
                  <a:lnTo>
                    <a:pt x="2145278" y="775784"/>
                  </a:lnTo>
                  <a:lnTo>
                    <a:pt x="2131137" y="732708"/>
                  </a:lnTo>
                  <a:lnTo>
                    <a:pt x="2115284" y="690438"/>
                  </a:lnTo>
                  <a:lnTo>
                    <a:pt x="2097762" y="649015"/>
                  </a:lnTo>
                  <a:lnTo>
                    <a:pt x="2078612" y="608480"/>
                  </a:lnTo>
                  <a:lnTo>
                    <a:pt x="2057875" y="568874"/>
                  </a:lnTo>
                  <a:lnTo>
                    <a:pt x="2035591" y="530238"/>
                  </a:lnTo>
                  <a:lnTo>
                    <a:pt x="2011803" y="492614"/>
                  </a:lnTo>
                  <a:lnTo>
                    <a:pt x="1986551" y="456043"/>
                  </a:lnTo>
                  <a:lnTo>
                    <a:pt x="1959877" y="420565"/>
                  </a:lnTo>
                  <a:lnTo>
                    <a:pt x="1931821" y="386221"/>
                  </a:lnTo>
                  <a:lnTo>
                    <a:pt x="1902424" y="353054"/>
                  </a:lnTo>
                  <a:lnTo>
                    <a:pt x="1871729" y="321104"/>
                  </a:lnTo>
                  <a:lnTo>
                    <a:pt x="1839776" y="290412"/>
                  </a:lnTo>
                  <a:lnTo>
                    <a:pt x="1806606" y="261020"/>
                  </a:lnTo>
                  <a:lnTo>
                    <a:pt x="1772260" y="232967"/>
                  </a:lnTo>
                  <a:lnTo>
                    <a:pt x="1736780" y="206297"/>
                  </a:lnTo>
                  <a:lnTo>
                    <a:pt x="1700206" y="181049"/>
                  </a:lnTo>
                  <a:lnTo>
                    <a:pt x="1662581" y="157265"/>
                  </a:lnTo>
                  <a:lnTo>
                    <a:pt x="1623944" y="134986"/>
                  </a:lnTo>
                  <a:lnTo>
                    <a:pt x="1584337" y="114254"/>
                  </a:lnTo>
                  <a:lnTo>
                    <a:pt x="1543801" y="95108"/>
                  </a:lnTo>
                  <a:lnTo>
                    <a:pt x="1502378" y="77591"/>
                  </a:lnTo>
                  <a:lnTo>
                    <a:pt x="1460109" y="61743"/>
                  </a:lnTo>
                  <a:lnTo>
                    <a:pt x="1417034" y="47606"/>
                  </a:lnTo>
                  <a:lnTo>
                    <a:pt x="1373194" y="35221"/>
                  </a:lnTo>
                  <a:lnTo>
                    <a:pt x="1328632" y="24629"/>
                  </a:lnTo>
                  <a:lnTo>
                    <a:pt x="1283388" y="15870"/>
                  </a:lnTo>
                  <a:lnTo>
                    <a:pt x="1237503" y="8987"/>
                  </a:lnTo>
                  <a:lnTo>
                    <a:pt x="1191019" y="4020"/>
                  </a:lnTo>
                  <a:lnTo>
                    <a:pt x="1143975" y="1011"/>
                  </a:lnTo>
                  <a:lnTo>
                    <a:pt x="1096415" y="0"/>
                  </a:lnTo>
                  <a:lnTo>
                    <a:pt x="1048855" y="1014"/>
                  </a:lnTo>
                  <a:lnTo>
                    <a:pt x="1001812" y="4027"/>
                  </a:lnTo>
                  <a:lnTo>
                    <a:pt x="955328" y="8998"/>
                  </a:lnTo>
                  <a:lnTo>
                    <a:pt x="909445" y="15885"/>
                  </a:lnTo>
                  <a:lnTo>
                    <a:pt x="864202" y="24646"/>
                  </a:lnTo>
                  <a:lnTo>
                    <a:pt x="819641" y="35242"/>
                  </a:lnTo>
                  <a:lnTo>
                    <a:pt x="775804" y="47630"/>
                  </a:lnTo>
                  <a:lnTo>
                    <a:pt x="732731" y="61770"/>
                  </a:lnTo>
                  <a:lnTo>
                    <a:pt x="690464" y="77620"/>
                  </a:lnTo>
                  <a:lnTo>
                    <a:pt x="649043" y="95140"/>
                  </a:lnTo>
                  <a:lnTo>
                    <a:pt x="608510" y="114287"/>
                  </a:lnTo>
                  <a:lnTo>
                    <a:pt x="568906" y="135022"/>
                  </a:lnTo>
                  <a:lnTo>
                    <a:pt x="530272" y="157303"/>
                  </a:lnTo>
                  <a:lnTo>
                    <a:pt x="492650" y="181088"/>
                  </a:lnTo>
                  <a:lnTo>
                    <a:pt x="456079" y="206337"/>
                  </a:lnTo>
                  <a:lnTo>
                    <a:pt x="420602" y="233008"/>
                  </a:lnTo>
                  <a:lnTo>
                    <a:pt x="386260" y="261061"/>
                  </a:lnTo>
                  <a:lnTo>
                    <a:pt x="353093" y="290454"/>
                  </a:lnTo>
                  <a:lnTo>
                    <a:pt x="321143" y="321146"/>
                  </a:lnTo>
                  <a:lnTo>
                    <a:pt x="290452" y="353096"/>
                  </a:lnTo>
                  <a:lnTo>
                    <a:pt x="261059" y="386263"/>
                  </a:lnTo>
                  <a:lnTo>
                    <a:pt x="233006" y="420605"/>
                  </a:lnTo>
                  <a:lnTo>
                    <a:pt x="206335" y="456082"/>
                  </a:lnTo>
                  <a:lnTo>
                    <a:pt x="181086" y="492652"/>
                  </a:lnTo>
                  <a:lnTo>
                    <a:pt x="157301" y="530275"/>
                  </a:lnTo>
                  <a:lnTo>
                    <a:pt x="135020" y="568909"/>
                  </a:lnTo>
                  <a:lnTo>
                    <a:pt x="114286" y="608513"/>
                  </a:lnTo>
                  <a:lnTo>
                    <a:pt x="95138" y="649046"/>
                  </a:lnTo>
                  <a:lnTo>
                    <a:pt x="77619" y="690466"/>
                  </a:lnTo>
                  <a:lnTo>
                    <a:pt x="61769" y="732734"/>
                  </a:lnTo>
                  <a:lnTo>
                    <a:pt x="47629" y="775806"/>
                  </a:lnTo>
                  <a:lnTo>
                    <a:pt x="35241" y="819644"/>
                  </a:lnTo>
                  <a:lnTo>
                    <a:pt x="24646" y="864204"/>
                  </a:lnTo>
                  <a:lnTo>
                    <a:pt x="15884" y="909447"/>
                  </a:lnTo>
                  <a:lnTo>
                    <a:pt x="8998" y="955331"/>
                  </a:lnTo>
                  <a:lnTo>
                    <a:pt x="4027" y="1001814"/>
                  </a:lnTo>
                  <a:lnTo>
                    <a:pt x="1014" y="1048857"/>
                  </a:lnTo>
                  <a:lnTo>
                    <a:pt x="0" y="1096417"/>
                  </a:lnTo>
                  <a:lnTo>
                    <a:pt x="1011" y="1143977"/>
                  </a:lnTo>
                  <a:lnTo>
                    <a:pt x="4020" y="1191020"/>
                  </a:lnTo>
                  <a:lnTo>
                    <a:pt x="8987" y="1237505"/>
                  </a:lnTo>
                  <a:lnTo>
                    <a:pt x="15871" y="1283389"/>
                  </a:lnTo>
                  <a:lnTo>
                    <a:pt x="24629" y="1328633"/>
                  </a:lnTo>
                  <a:lnTo>
                    <a:pt x="35221" y="1373195"/>
                  </a:lnTo>
                  <a:lnTo>
                    <a:pt x="47607" y="1417034"/>
                  </a:lnTo>
                  <a:lnTo>
                    <a:pt x="61744" y="1460109"/>
                  </a:lnTo>
                  <a:lnTo>
                    <a:pt x="77591" y="1502379"/>
                  </a:lnTo>
                  <a:lnTo>
                    <a:pt x="95108" y="1543802"/>
                  </a:lnTo>
                  <a:lnTo>
                    <a:pt x="114254" y="1584337"/>
                  </a:lnTo>
                  <a:lnTo>
                    <a:pt x="134986" y="1623944"/>
                  </a:lnTo>
                  <a:lnTo>
                    <a:pt x="157265" y="1662580"/>
                  </a:lnTo>
                  <a:lnTo>
                    <a:pt x="181049" y="1700206"/>
                  </a:lnTo>
                  <a:lnTo>
                    <a:pt x="206296" y="1736779"/>
                  </a:lnTo>
                  <a:lnTo>
                    <a:pt x="232967" y="1772259"/>
                  </a:lnTo>
                  <a:lnTo>
                    <a:pt x="261019" y="1806605"/>
                  </a:lnTo>
                  <a:lnTo>
                    <a:pt x="290411" y="1839775"/>
                  </a:lnTo>
                  <a:lnTo>
                    <a:pt x="321103" y="1871728"/>
                  </a:lnTo>
                  <a:lnTo>
                    <a:pt x="353053" y="1902423"/>
                  </a:lnTo>
                  <a:lnTo>
                    <a:pt x="386220" y="1931820"/>
                  </a:lnTo>
                  <a:lnTo>
                    <a:pt x="420563" y="1959875"/>
                  </a:lnTo>
                  <a:lnTo>
                    <a:pt x="456040" y="1986550"/>
                  </a:lnTo>
                  <a:lnTo>
                    <a:pt x="492612" y="2011802"/>
                  </a:lnTo>
                  <a:lnTo>
                    <a:pt x="530236" y="2035590"/>
                  </a:lnTo>
                  <a:lnTo>
                    <a:pt x="568871" y="2057874"/>
                  </a:lnTo>
                  <a:lnTo>
                    <a:pt x="608477" y="2078611"/>
                  </a:lnTo>
                  <a:lnTo>
                    <a:pt x="649012" y="2097761"/>
                  </a:lnTo>
                  <a:lnTo>
                    <a:pt x="690435" y="2115283"/>
                  </a:lnTo>
                  <a:lnTo>
                    <a:pt x="732705" y="2131136"/>
                  </a:lnTo>
                  <a:lnTo>
                    <a:pt x="775780" y="2145277"/>
                  </a:lnTo>
                  <a:lnTo>
                    <a:pt x="819620" y="2157667"/>
                  </a:lnTo>
                  <a:lnTo>
                    <a:pt x="864184" y="2168264"/>
                  </a:lnTo>
                  <a:lnTo>
                    <a:pt x="909430" y="2177027"/>
                  </a:lnTo>
                  <a:lnTo>
                    <a:pt x="955317" y="2183915"/>
                  </a:lnTo>
                  <a:lnTo>
                    <a:pt x="1001804" y="2188887"/>
                  </a:lnTo>
                  <a:lnTo>
                    <a:pt x="1030895" y="2190701"/>
                  </a:lnTo>
                </a:path>
              </a:pathLst>
            </a:custGeom>
            <a:ln w="19049">
              <a:solidFill>
                <a:srgbClr val="20829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11995593" y="5776627"/>
            <a:ext cx="1283970" cy="833119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ctr" marL="12700" marR="5080">
              <a:lnSpc>
                <a:spcPts val="2100"/>
              </a:lnSpc>
              <a:spcBef>
                <a:spcPts val="219"/>
              </a:spcBef>
            </a:pPr>
            <a:r>
              <a:rPr dirty="0" sz="1800" spc="-100" b="1">
                <a:solidFill>
                  <a:srgbClr val="FFFFFF"/>
                </a:solidFill>
                <a:latin typeface="Arial"/>
                <a:cs typeface="Arial"/>
              </a:rPr>
              <a:t>EU</a:t>
            </a:r>
            <a:r>
              <a:rPr dirty="0" sz="18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 b="1">
                <a:solidFill>
                  <a:srgbClr val="FFFFFF"/>
                </a:solidFill>
                <a:latin typeface="Arial"/>
                <a:cs typeface="Arial"/>
              </a:rPr>
              <a:t>calls</a:t>
            </a:r>
            <a:r>
              <a:rPr dirty="0" sz="18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evaluation criteria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14759795" y="7933603"/>
            <a:ext cx="2486025" cy="2540"/>
          </a:xfrm>
          <a:custGeom>
            <a:avLst/>
            <a:gdLst/>
            <a:ahLst/>
            <a:cxnLst/>
            <a:rect l="l" t="t" r="r" b="b"/>
            <a:pathLst>
              <a:path w="2486025" h="2540">
                <a:moveTo>
                  <a:pt x="0" y="0"/>
                </a:moveTo>
                <a:lnTo>
                  <a:pt x="2485914" y="2381"/>
                </a:lnTo>
              </a:path>
            </a:pathLst>
          </a:custGeom>
          <a:ln w="9524">
            <a:solidFill>
              <a:srgbClr val="20829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7" name="object 27" descr=""/>
          <p:cNvGrpSpPr/>
          <p:nvPr/>
        </p:nvGrpSpPr>
        <p:grpSpPr>
          <a:xfrm>
            <a:off x="14759694" y="5056365"/>
            <a:ext cx="2472690" cy="2472690"/>
            <a:chOff x="14759694" y="5056365"/>
            <a:chExt cx="2472690" cy="2472690"/>
          </a:xfrm>
        </p:grpSpPr>
        <p:pic>
          <p:nvPicPr>
            <p:cNvPr id="28" name="object 2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59694" y="5056365"/>
              <a:ext cx="2472424" cy="2472424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14899541" y="5196120"/>
              <a:ext cx="2193290" cy="2193290"/>
            </a:xfrm>
            <a:custGeom>
              <a:avLst/>
              <a:gdLst/>
              <a:ahLst/>
              <a:cxnLst/>
              <a:rect l="l" t="t" r="r" b="b"/>
              <a:pathLst>
                <a:path w="2193290" h="2193290">
                  <a:moveTo>
                    <a:pt x="1096458" y="2192915"/>
                  </a:moveTo>
                  <a:lnTo>
                    <a:pt x="1048896" y="2191902"/>
                  </a:lnTo>
                  <a:lnTo>
                    <a:pt x="1001851" y="2188891"/>
                  </a:lnTo>
                  <a:lnTo>
                    <a:pt x="955365" y="2183922"/>
                  </a:lnTo>
                  <a:lnTo>
                    <a:pt x="909479" y="2177036"/>
                  </a:lnTo>
                  <a:lnTo>
                    <a:pt x="864234" y="2168276"/>
                  </a:lnTo>
                  <a:lnTo>
                    <a:pt x="819671" y="2157681"/>
                  </a:lnTo>
                  <a:lnTo>
                    <a:pt x="775831" y="2145293"/>
                  </a:lnTo>
                  <a:lnTo>
                    <a:pt x="732756" y="2131154"/>
                  </a:lnTo>
                  <a:lnTo>
                    <a:pt x="690486" y="2115304"/>
                  </a:lnTo>
                  <a:lnTo>
                    <a:pt x="649063" y="2097784"/>
                  </a:lnTo>
                  <a:lnTo>
                    <a:pt x="608528" y="2078637"/>
                  </a:lnTo>
                  <a:lnTo>
                    <a:pt x="568922" y="2057902"/>
                  </a:lnTo>
                  <a:lnTo>
                    <a:pt x="530286" y="2035620"/>
                  </a:lnTo>
                  <a:lnTo>
                    <a:pt x="492661" y="2011834"/>
                  </a:lnTo>
                  <a:lnTo>
                    <a:pt x="456088" y="1986585"/>
                  </a:lnTo>
                  <a:lnTo>
                    <a:pt x="420609" y="1959912"/>
                  </a:lnTo>
                  <a:lnTo>
                    <a:pt x="386265" y="1931858"/>
                  </a:lnTo>
                  <a:lnTo>
                    <a:pt x="353096" y="1902464"/>
                  </a:lnTo>
                  <a:lnTo>
                    <a:pt x="321144" y="1871770"/>
                  </a:lnTo>
                  <a:lnTo>
                    <a:pt x="290451" y="1839819"/>
                  </a:lnTo>
                  <a:lnTo>
                    <a:pt x="261057" y="1806650"/>
                  </a:lnTo>
                  <a:lnTo>
                    <a:pt x="233003" y="1772306"/>
                  </a:lnTo>
                  <a:lnTo>
                    <a:pt x="206330" y="1736827"/>
                  </a:lnTo>
                  <a:lnTo>
                    <a:pt x="181080" y="1700254"/>
                  </a:lnTo>
                  <a:lnTo>
                    <a:pt x="157294" y="1662629"/>
                  </a:lnTo>
                  <a:lnTo>
                    <a:pt x="135013" y="1623993"/>
                  </a:lnTo>
                  <a:lnTo>
                    <a:pt x="114278" y="1584387"/>
                  </a:lnTo>
                  <a:lnTo>
                    <a:pt x="95130" y="1543851"/>
                  </a:lnTo>
                  <a:lnTo>
                    <a:pt x="77611" y="1502428"/>
                  </a:lnTo>
                  <a:lnTo>
                    <a:pt x="61761" y="1460159"/>
                  </a:lnTo>
                  <a:lnTo>
                    <a:pt x="47622" y="1417083"/>
                  </a:lnTo>
                  <a:lnTo>
                    <a:pt x="35234" y="1373244"/>
                  </a:lnTo>
                  <a:lnTo>
                    <a:pt x="24639" y="1328681"/>
                  </a:lnTo>
                  <a:lnTo>
                    <a:pt x="15879" y="1283436"/>
                  </a:lnTo>
                  <a:lnTo>
                    <a:pt x="8993" y="1237550"/>
                  </a:lnTo>
                  <a:lnTo>
                    <a:pt x="4024" y="1191064"/>
                  </a:lnTo>
                  <a:lnTo>
                    <a:pt x="1013" y="1144020"/>
                  </a:lnTo>
                  <a:lnTo>
                    <a:pt x="0" y="1096458"/>
                  </a:lnTo>
                  <a:lnTo>
                    <a:pt x="1013" y="1048896"/>
                  </a:lnTo>
                  <a:lnTo>
                    <a:pt x="4024" y="1001851"/>
                  </a:lnTo>
                  <a:lnTo>
                    <a:pt x="8993" y="955365"/>
                  </a:lnTo>
                  <a:lnTo>
                    <a:pt x="15879" y="909479"/>
                  </a:lnTo>
                  <a:lnTo>
                    <a:pt x="24639" y="864234"/>
                  </a:lnTo>
                  <a:lnTo>
                    <a:pt x="35234" y="819671"/>
                  </a:lnTo>
                  <a:lnTo>
                    <a:pt x="47622" y="775832"/>
                  </a:lnTo>
                  <a:lnTo>
                    <a:pt x="61761" y="732756"/>
                  </a:lnTo>
                  <a:lnTo>
                    <a:pt x="77611" y="690487"/>
                  </a:lnTo>
                  <a:lnTo>
                    <a:pt x="95130" y="649064"/>
                  </a:lnTo>
                  <a:lnTo>
                    <a:pt x="114278" y="608528"/>
                  </a:lnTo>
                  <a:lnTo>
                    <a:pt x="135013" y="568922"/>
                  </a:lnTo>
                  <a:lnTo>
                    <a:pt x="157294" y="530286"/>
                  </a:lnTo>
                  <a:lnTo>
                    <a:pt x="181080" y="492661"/>
                  </a:lnTo>
                  <a:lnTo>
                    <a:pt x="206330" y="456088"/>
                  </a:lnTo>
                  <a:lnTo>
                    <a:pt x="233003" y="420609"/>
                  </a:lnTo>
                  <a:lnTo>
                    <a:pt x="261057" y="386265"/>
                  </a:lnTo>
                  <a:lnTo>
                    <a:pt x="290451" y="353096"/>
                  </a:lnTo>
                  <a:lnTo>
                    <a:pt x="321144" y="321145"/>
                  </a:lnTo>
                  <a:lnTo>
                    <a:pt x="353096" y="290451"/>
                  </a:lnTo>
                  <a:lnTo>
                    <a:pt x="386265" y="261057"/>
                  </a:lnTo>
                  <a:lnTo>
                    <a:pt x="420609" y="233003"/>
                  </a:lnTo>
                  <a:lnTo>
                    <a:pt x="456088" y="206330"/>
                  </a:lnTo>
                  <a:lnTo>
                    <a:pt x="492661" y="181081"/>
                  </a:lnTo>
                  <a:lnTo>
                    <a:pt x="530286" y="157294"/>
                  </a:lnTo>
                  <a:lnTo>
                    <a:pt x="568922" y="135013"/>
                  </a:lnTo>
                  <a:lnTo>
                    <a:pt x="608528" y="114278"/>
                  </a:lnTo>
                  <a:lnTo>
                    <a:pt x="649063" y="95130"/>
                  </a:lnTo>
                  <a:lnTo>
                    <a:pt x="690486" y="77611"/>
                  </a:lnTo>
                  <a:lnTo>
                    <a:pt x="732756" y="61761"/>
                  </a:lnTo>
                  <a:lnTo>
                    <a:pt x="775831" y="47622"/>
                  </a:lnTo>
                  <a:lnTo>
                    <a:pt x="819671" y="35234"/>
                  </a:lnTo>
                  <a:lnTo>
                    <a:pt x="864234" y="24639"/>
                  </a:lnTo>
                  <a:lnTo>
                    <a:pt x="909479" y="15879"/>
                  </a:lnTo>
                  <a:lnTo>
                    <a:pt x="955365" y="8993"/>
                  </a:lnTo>
                  <a:lnTo>
                    <a:pt x="1001851" y="4024"/>
                  </a:lnTo>
                  <a:lnTo>
                    <a:pt x="1048896" y="1013"/>
                  </a:lnTo>
                  <a:lnTo>
                    <a:pt x="1096458" y="0"/>
                  </a:lnTo>
                  <a:lnTo>
                    <a:pt x="1144020" y="1013"/>
                  </a:lnTo>
                  <a:lnTo>
                    <a:pt x="1191064" y="4024"/>
                  </a:lnTo>
                  <a:lnTo>
                    <a:pt x="1237550" y="8993"/>
                  </a:lnTo>
                  <a:lnTo>
                    <a:pt x="1283436" y="15879"/>
                  </a:lnTo>
                  <a:lnTo>
                    <a:pt x="1328681" y="24639"/>
                  </a:lnTo>
                  <a:lnTo>
                    <a:pt x="1373244" y="35234"/>
                  </a:lnTo>
                  <a:lnTo>
                    <a:pt x="1417084" y="47622"/>
                  </a:lnTo>
                  <a:lnTo>
                    <a:pt x="1460159" y="61761"/>
                  </a:lnTo>
                  <a:lnTo>
                    <a:pt x="1502428" y="77611"/>
                  </a:lnTo>
                  <a:lnTo>
                    <a:pt x="1543851" y="95130"/>
                  </a:lnTo>
                  <a:lnTo>
                    <a:pt x="1584387" y="114278"/>
                  </a:lnTo>
                  <a:lnTo>
                    <a:pt x="1623993" y="135013"/>
                  </a:lnTo>
                  <a:lnTo>
                    <a:pt x="1662629" y="157294"/>
                  </a:lnTo>
                  <a:lnTo>
                    <a:pt x="1700254" y="181081"/>
                  </a:lnTo>
                  <a:lnTo>
                    <a:pt x="1736826" y="206330"/>
                  </a:lnTo>
                  <a:lnTo>
                    <a:pt x="1772305" y="233003"/>
                  </a:lnTo>
                  <a:lnTo>
                    <a:pt x="1806650" y="261057"/>
                  </a:lnTo>
                  <a:lnTo>
                    <a:pt x="1839818" y="290451"/>
                  </a:lnTo>
                  <a:lnTo>
                    <a:pt x="1871770" y="321145"/>
                  </a:lnTo>
                  <a:lnTo>
                    <a:pt x="1902464" y="353096"/>
                  </a:lnTo>
                  <a:lnTo>
                    <a:pt x="1931858" y="386265"/>
                  </a:lnTo>
                  <a:lnTo>
                    <a:pt x="1959912" y="420609"/>
                  </a:lnTo>
                  <a:lnTo>
                    <a:pt x="1986584" y="456088"/>
                  </a:lnTo>
                  <a:lnTo>
                    <a:pt x="2011834" y="492661"/>
                  </a:lnTo>
                  <a:lnTo>
                    <a:pt x="2035620" y="530286"/>
                  </a:lnTo>
                  <a:lnTo>
                    <a:pt x="2057901" y="568922"/>
                  </a:lnTo>
                  <a:lnTo>
                    <a:pt x="2078636" y="608528"/>
                  </a:lnTo>
                  <a:lnTo>
                    <a:pt x="2097784" y="649064"/>
                  </a:lnTo>
                  <a:lnTo>
                    <a:pt x="2115303" y="690487"/>
                  </a:lnTo>
                  <a:lnTo>
                    <a:pt x="2131153" y="732756"/>
                  </a:lnTo>
                  <a:lnTo>
                    <a:pt x="2145293" y="775832"/>
                  </a:lnTo>
                  <a:lnTo>
                    <a:pt x="2157680" y="819671"/>
                  </a:lnTo>
                  <a:lnTo>
                    <a:pt x="2168275" y="864234"/>
                  </a:lnTo>
                  <a:lnTo>
                    <a:pt x="2177036" y="909479"/>
                  </a:lnTo>
                  <a:lnTo>
                    <a:pt x="2183921" y="955365"/>
                  </a:lnTo>
                  <a:lnTo>
                    <a:pt x="2188890" y="1001851"/>
                  </a:lnTo>
                  <a:lnTo>
                    <a:pt x="2191902" y="1048896"/>
                  </a:lnTo>
                  <a:lnTo>
                    <a:pt x="2192915" y="1096458"/>
                  </a:lnTo>
                  <a:lnTo>
                    <a:pt x="2191902" y="1144020"/>
                  </a:lnTo>
                  <a:lnTo>
                    <a:pt x="2188890" y="1191064"/>
                  </a:lnTo>
                  <a:lnTo>
                    <a:pt x="2183921" y="1237550"/>
                  </a:lnTo>
                  <a:lnTo>
                    <a:pt x="2177036" y="1283436"/>
                  </a:lnTo>
                  <a:lnTo>
                    <a:pt x="2168275" y="1328681"/>
                  </a:lnTo>
                  <a:lnTo>
                    <a:pt x="2157680" y="1373244"/>
                  </a:lnTo>
                  <a:lnTo>
                    <a:pt x="2145293" y="1417083"/>
                  </a:lnTo>
                  <a:lnTo>
                    <a:pt x="2131153" y="1460159"/>
                  </a:lnTo>
                  <a:lnTo>
                    <a:pt x="2115303" y="1502428"/>
                  </a:lnTo>
                  <a:lnTo>
                    <a:pt x="2097784" y="1543851"/>
                  </a:lnTo>
                  <a:lnTo>
                    <a:pt x="2078636" y="1584387"/>
                  </a:lnTo>
                  <a:lnTo>
                    <a:pt x="2057901" y="1623993"/>
                  </a:lnTo>
                  <a:lnTo>
                    <a:pt x="2035620" y="1662629"/>
                  </a:lnTo>
                  <a:lnTo>
                    <a:pt x="2011834" y="1700254"/>
                  </a:lnTo>
                  <a:lnTo>
                    <a:pt x="1986584" y="1736827"/>
                  </a:lnTo>
                  <a:lnTo>
                    <a:pt x="1959912" y="1772306"/>
                  </a:lnTo>
                  <a:lnTo>
                    <a:pt x="1931858" y="1806650"/>
                  </a:lnTo>
                  <a:lnTo>
                    <a:pt x="1902464" y="1839819"/>
                  </a:lnTo>
                  <a:lnTo>
                    <a:pt x="1871770" y="1871770"/>
                  </a:lnTo>
                  <a:lnTo>
                    <a:pt x="1839818" y="1902464"/>
                  </a:lnTo>
                  <a:lnTo>
                    <a:pt x="1806650" y="1931858"/>
                  </a:lnTo>
                  <a:lnTo>
                    <a:pt x="1772305" y="1959912"/>
                  </a:lnTo>
                  <a:lnTo>
                    <a:pt x="1736826" y="1986585"/>
                  </a:lnTo>
                  <a:lnTo>
                    <a:pt x="1700254" y="2011834"/>
                  </a:lnTo>
                  <a:lnTo>
                    <a:pt x="1662629" y="2035620"/>
                  </a:lnTo>
                  <a:lnTo>
                    <a:pt x="1623993" y="2057902"/>
                  </a:lnTo>
                  <a:lnTo>
                    <a:pt x="1584387" y="2078637"/>
                  </a:lnTo>
                  <a:lnTo>
                    <a:pt x="1543851" y="2097784"/>
                  </a:lnTo>
                  <a:lnTo>
                    <a:pt x="1502428" y="2115304"/>
                  </a:lnTo>
                  <a:lnTo>
                    <a:pt x="1460159" y="2131154"/>
                  </a:lnTo>
                  <a:lnTo>
                    <a:pt x="1417084" y="2145293"/>
                  </a:lnTo>
                  <a:lnTo>
                    <a:pt x="1373244" y="2157681"/>
                  </a:lnTo>
                  <a:lnTo>
                    <a:pt x="1328681" y="2168276"/>
                  </a:lnTo>
                  <a:lnTo>
                    <a:pt x="1283436" y="2177036"/>
                  </a:lnTo>
                  <a:lnTo>
                    <a:pt x="1237550" y="2183922"/>
                  </a:lnTo>
                  <a:lnTo>
                    <a:pt x="1191064" y="2188891"/>
                  </a:lnTo>
                  <a:lnTo>
                    <a:pt x="1144020" y="2191902"/>
                  </a:lnTo>
                  <a:lnTo>
                    <a:pt x="1096458" y="2192915"/>
                  </a:lnTo>
                  <a:close/>
                </a:path>
              </a:pathLst>
            </a:custGeom>
            <a:solidFill>
              <a:srgbClr val="003C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4899542" y="5196119"/>
              <a:ext cx="2190750" cy="2190750"/>
            </a:xfrm>
            <a:custGeom>
              <a:avLst/>
              <a:gdLst/>
              <a:ahLst/>
              <a:cxnLst/>
              <a:rect l="l" t="t" r="r" b="b"/>
              <a:pathLst>
                <a:path w="2190750" h="2190750">
                  <a:moveTo>
                    <a:pt x="1162017" y="2190666"/>
                  </a:moveTo>
                  <a:lnTo>
                    <a:pt x="1237511" y="2183926"/>
                  </a:lnTo>
                  <a:lnTo>
                    <a:pt x="1283399" y="2177042"/>
                  </a:lnTo>
                  <a:lnTo>
                    <a:pt x="1328647" y="2168283"/>
                  </a:lnTo>
                  <a:lnTo>
                    <a:pt x="1373212" y="2157689"/>
                  </a:lnTo>
                  <a:lnTo>
                    <a:pt x="1417054" y="2145302"/>
                  </a:lnTo>
                  <a:lnTo>
                    <a:pt x="1460132" y="2131163"/>
                  </a:lnTo>
                  <a:lnTo>
                    <a:pt x="1502404" y="2115313"/>
                  </a:lnTo>
                  <a:lnTo>
                    <a:pt x="1543829" y="2097794"/>
                  </a:lnTo>
                  <a:lnTo>
                    <a:pt x="1584367" y="2078646"/>
                  </a:lnTo>
                  <a:lnTo>
                    <a:pt x="1623976" y="2057911"/>
                  </a:lnTo>
                  <a:lnTo>
                    <a:pt x="1662614" y="2035629"/>
                  </a:lnTo>
                  <a:lnTo>
                    <a:pt x="1700241" y="2011842"/>
                  </a:lnTo>
                  <a:lnTo>
                    <a:pt x="1736816" y="1986592"/>
                  </a:lnTo>
                  <a:lnTo>
                    <a:pt x="1772297" y="1959918"/>
                  </a:lnTo>
                  <a:lnTo>
                    <a:pt x="1806644" y="1931863"/>
                  </a:lnTo>
                  <a:lnTo>
                    <a:pt x="1839814" y="1902467"/>
                  </a:lnTo>
                  <a:lnTo>
                    <a:pt x="1871768" y="1871772"/>
                  </a:lnTo>
                  <a:lnTo>
                    <a:pt x="1902463" y="1839819"/>
                  </a:lnTo>
                  <a:lnTo>
                    <a:pt x="1931859" y="1806649"/>
                  </a:lnTo>
                  <a:lnTo>
                    <a:pt x="1959914" y="1772302"/>
                  </a:lnTo>
                  <a:lnTo>
                    <a:pt x="1986588" y="1736821"/>
                  </a:lnTo>
                  <a:lnTo>
                    <a:pt x="2011838" y="1700247"/>
                  </a:lnTo>
                  <a:lnTo>
                    <a:pt x="2035625" y="1662620"/>
                  </a:lnTo>
                  <a:lnTo>
                    <a:pt x="2057907" y="1623981"/>
                  </a:lnTo>
                  <a:lnTo>
                    <a:pt x="2078643" y="1584373"/>
                  </a:lnTo>
                  <a:lnTo>
                    <a:pt x="2097791" y="1543835"/>
                  </a:lnTo>
                  <a:lnTo>
                    <a:pt x="2115311" y="1502410"/>
                  </a:lnTo>
                  <a:lnTo>
                    <a:pt x="2131161" y="1460138"/>
                  </a:lnTo>
                  <a:lnTo>
                    <a:pt x="2145300" y="1417060"/>
                  </a:lnTo>
                  <a:lnTo>
                    <a:pt x="2157687" y="1373218"/>
                  </a:lnTo>
                  <a:lnTo>
                    <a:pt x="2168281" y="1328653"/>
                  </a:lnTo>
                  <a:lnTo>
                    <a:pt x="2177041" y="1283405"/>
                  </a:lnTo>
                  <a:lnTo>
                    <a:pt x="2183925" y="1237517"/>
                  </a:lnTo>
                  <a:lnTo>
                    <a:pt x="2188893" y="1191029"/>
                  </a:lnTo>
                  <a:lnTo>
                    <a:pt x="2190697" y="1162017"/>
                  </a:lnTo>
                </a:path>
                <a:path w="2190750" h="2190750">
                  <a:moveTo>
                    <a:pt x="2190669" y="1030902"/>
                  </a:moveTo>
                  <a:lnTo>
                    <a:pt x="2183915" y="955322"/>
                  </a:lnTo>
                  <a:lnTo>
                    <a:pt x="2177028" y="909434"/>
                  </a:lnTo>
                  <a:lnTo>
                    <a:pt x="2168265" y="864188"/>
                  </a:lnTo>
                  <a:lnTo>
                    <a:pt x="2157668" y="819625"/>
                  </a:lnTo>
                  <a:lnTo>
                    <a:pt x="2145278" y="775784"/>
                  </a:lnTo>
                  <a:lnTo>
                    <a:pt x="2131136" y="732708"/>
                  </a:lnTo>
                  <a:lnTo>
                    <a:pt x="2115284" y="690438"/>
                  </a:lnTo>
                  <a:lnTo>
                    <a:pt x="2097762" y="649015"/>
                  </a:lnTo>
                  <a:lnTo>
                    <a:pt x="2078612" y="608480"/>
                  </a:lnTo>
                  <a:lnTo>
                    <a:pt x="2057875" y="568874"/>
                  </a:lnTo>
                  <a:lnTo>
                    <a:pt x="2035591" y="530239"/>
                  </a:lnTo>
                  <a:lnTo>
                    <a:pt x="2011803" y="492614"/>
                  </a:lnTo>
                  <a:lnTo>
                    <a:pt x="1986551" y="456043"/>
                  </a:lnTo>
                  <a:lnTo>
                    <a:pt x="1959876" y="420565"/>
                  </a:lnTo>
                  <a:lnTo>
                    <a:pt x="1931821" y="386221"/>
                  </a:lnTo>
                  <a:lnTo>
                    <a:pt x="1902424" y="353054"/>
                  </a:lnTo>
                  <a:lnTo>
                    <a:pt x="1871729" y="321104"/>
                  </a:lnTo>
                  <a:lnTo>
                    <a:pt x="1839776" y="290412"/>
                  </a:lnTo>
                  <a:lnTo>
                    <a:pt x="1806606" y="261020"/>
                  </a:lnTo>
                  <a:lnTo>
                    <a:pt x="1772260" y="232967"/>
                  </a:lnTo>
                  <a:lnTo>
                    <a:pt x="1736780" y="206297"/>
                  </a:lnTo>
                  <a:lnTo>
                    <a:pt x="1700206" y="181049"/>
                  </a:lnTo>
                  <a:lnTo>
                    <a:pt x="1662581" y="157265"/>
                  </a:lnTo>
                  <a:lnTo>
                    <a:pt x="1623944" y="134986"/>
                  </a:lnTo>
                  <a:lnTo>
                    <a:pt x="1584337" y="114254"/>
                  </a:lnTo>
                  <a:lnTo>
                    <a:pt x="1543801" y="95108"/>
                  </a:lnTo>
                  <a:lnTo>
                    <a:pt x="1502378" y="77591"/>
                  </a:lnTo>
                  <a:lnTo>
                    <a:pt x="1460109" y="61743"/>
                  </a:lnTo>
                  <a:lnTo>
                    <a:pt x="1417034" y="47606"/>
                  </a:lnTo>
                  <a:lnTo>
                    <a:pt x="1373194" y="35221"/>
                  </a:lnTo>
                  <a:lnTo>
                    <a:pt x="1328632" y="24629"/>
                  </a:lnTo>
                  <a:lnTo>
                    <a:pt x="1283388" y="15870"/>
                  </a:lnTo>
                  <a:lnTo>
                    <a:pt x="1237503" y="8987"/>
                  </a:lnTo>
                  <a:lnTo>
                    <a:pt x="1191018" y="4020"/>
                  </a:lnTo>
                  <a:lnTo>
                    <a:pt x="1143975" y="1011"/>
                  </a:lnTo>
                  <a:lnTo>
                    <a:pt x="1096415" y="0"/>
                  </a:lnTo>
                  <a:lnTo>
                    <a:pt x="1048855" y="1014"/>
                  </a:lnTo>
                  <a:lnTo>
                    <a:pt x="1001812" y="4027"/>
                  </a:lnTo>
                  <a:lnTo>
                    <a:pt x="955328" y="8998"/>
                  </a:lnTo>
                  <a:lnTo>
                    <a:pt x="909444" y="15885"/>
                  </a:lnTo>
                  <a:lnTo>
                    <a:pt x="864202" y="24646"/>
                  </a:lnTo>
                  <a:lnTo>
                    <a:pt x="819641" y="35242"/>
                  </a:lnTo>
                  <a:lnTo>
                    <a:pt x="775804" y="47630"/>
                  </a:lnTo>
                  <a:lnTo>
                    <a:pt x="732731" y="61770"/>
                  </a:lnTo>
                  <a:lnTo>
                    <a:pt x="690464" y="77620"/>
                  </a:lnTo>
                  <a:lnTo>
                    <a:pt x="649043" y="95140"/>
                  </a:lnTo>
                  <a:lnTo>
                    <a:pt x="608510" y="114287"/>
                  </a:lnTo>
                  <a:lnTo>
                    <a:pt x="568906" y="135022"/>
                  </a:lnTo>
                  <a:lnTo>
                    <a:pt x="530272" y="157303"/>
                  </a:lnTo>
                  <a:lnTo>
                    <a:pt x="492650" y="181088"/>
                  </a:lnTo>
                  <a:lnTo>
                    <a:pt x="456079" y="206337"/>
                  </a:lnTo>
                  <a:lnTo>
                    <a:pt x="420602" y="233008"/>
                  </a:lnTo>
                  <a:lnTo>
                    <a:pt x="386260" y="261061"/>
                  </a:lnTo>
                  <a:lnTo>
                    <a:pt x="353093" y="290454"/>
                  </a:lnTo>
                  <a:lnTo>
                    <a:pt x="321143" y="321146"/>
                  </a:lnTo>
                  <a:lnTo>
                    <a:pt x="290451" y="353096"/>
                  </a:lnTo>
                  <a:lnTo>
                    <a:pt x="261059" y="386262"/>
                  </a:lnTo>
                  <a:lnTo>
                    <a:pt x="233006" y="420605"/>
                  </a:lnTo>
                  <a:lnTo>
                    <a:pt x="206335" y="456082"/>
                  </a:lnTo>
                  <a:lnTo>
                    <a:pt x="181086" y="492652"/>
                  </a:lnTo>
                  <a:lnTo>
                    <a:pt x="157301" y="530275"/>
                  </a:lnTo>
                  <a:lnTo>
                    <a:pt x="135020" y="568909"/>
                  </a:lnTo>
                  <a:lnTo>
                    <a:pt x="114286" y="608513"/>
                  </a:lnTo>
                  <a:lnTo>
                    <a:pt x="95138" y="649046"/>
                  </a:lnTo>
                  <a:lnTo>
                    <a:pt x="77619" y="690466"/>
                  </a:lnTo>
                  <a:lnTo>
                    <a:pt x="61769" y="732734"/>
                  </a:lnTo>
                  <a:lnTo>
                    <a:pt x="47629" y="775806"/>
                  </a:lnTo>
                  <a:lnTo>
                    <a:pt x="35241" y="819644"/>
                  </a:lnTo>
                  <a:lnTo>
                    <a:pt x="24646" y="864204"/>
                  </a:lnTo>
                  <a:lnTo>
                    <a:pt x="15884" y="909447"/>
                  </a:lnTo>
                  <a:lnTo>
                    <a:pt x="8998" y="955331"/>
                  </a:lnTo>
                  <a:lnTo>
                    <a:pt x="4027" y="1001814"/>
                  </a:lnTo>
                  <a:lnTo>
                    <a:pt x="1014" y="1048857"/>
                  </a:lnTo>
                  <a:lnTo>
                    <a:pt x="0" y="1096417"/>
                  </a:lnTo>
                  <a:lnTo>
                    <a:pt x="1011" y="1143977"/>
                  </a:lnTo>
                  <a:lnTo>
                    <a:pt x="4020" y="1191020"/>
                  </a:lnTo>
                  <a:lnTo>
                    <a:pt x="8987" y="1237505"/>
                  </a:lnTo>
                  <a:lnTo>
                    <a:pt x="15871" y="1283389"/>
                  </a:lnTo>
                  <a:lnTo>
                    <a:pt x="24629" y="1328633"/>
                  </a:lnTo>
                  <a:lnTo>
                    <a:pt x="35221" y="1373195"/>
                  </a:lnTo>
                  <a:lnTo>
                    <a:pt x="47607" y="1417034"/>
                  </a:lnTo>
                  <a:lnTo>
                    <a:pt x="61744" y="1460109"/>
                  </a:lnTo>
                  <a:lnTo>
                    <a:pt x="77591" y="1502379"/>
                  </a:lnTo>
                  <a:lnTo>
                    <a:pt x="95108" y="1543802"/>
                  </a:lnTo>
                  <a:lnTo>
                    <a:pt x="114254" y="1584337"/>
                  </a:lnTo>
                  <a:lnTo>
                    <a:pt x="134986" y="1623944"/>
                  </a:lnTo>
                  <a:lnTo>
                    <a:pt x="157265" y="1662580"/>
                  </a:lnTo>
                  <a:lnTo>
                    <a:pt x="181049" y="1700206"/>
                  </a:lnTo>
                  <a:lnTo>
                    <a:pt x="206296" y="1736779"/>
                  </a:lnTo>
                  <a:lnTo>
                    <a:pt x="232967" y="1772260"/>
                  </a:lnTo>
                  <a:lnTo>
                    <a:pt x="261018" y="1806605"/>
                  </a:lnTo>
                  <a:lnTo>
                    <a:pt x="290411" y="1839775"/>
                  </a:lnTo>
                  <a:lnTo>
                    <a:pt x="321103" y="1871728"/>
                  </a:lnTo>
                  <a:lnTo>
                    <a:pt x="353053" y="1902423"/>
                  </a:lnTo>
                  <a:lnTo>
                    <a:pt x="386220" y="1931820"/>
                  </a:lnTo>
                  <a:lnTo>
                    <a:pt x="420562" y="1959875"/>
                  </a:lnTo>
                  <a:lnTo>
                    <a:pt x="456040" y="1986550"/>
                  </a:lnTo>
                  <a:lnTo>
                    <a:pt x="492612" y="2011802"/>
                  </a:lnTo>
                  <a:lnTo>
                    <a:pt x="530236" y="2035590"/>
                  </a:lnTo>
                  <a:lnTo>
                    <a:pt x="568871" y="2057874"/>
                  </a:lnTo>
                  <a:lnTo>
                    <a:pt x="608477" y="2078611"/>
                  </a:lnTo>
                  <a:lnTo>
                    <a:pt x="649012" y="2097761"/>
                  </a:lnTo>
                  <a:lnTo>
                    <a:pt x="690435" y="2115283"/>
                  </a:lnTo>
                  <a:lnTo>
                    <a:pt x="732704" y="2131136"/>
                  </a:lnTo>
                  <a:lnTo>
                    <a:pt x="775780" y="2145277"/>
                  </a:lnTo>
                  <a:lnTo>
                    <a:pt x="819620" y="2157667"/>
                  </a:lnTo>
                  <a:lnTo>
                    <a:pt x="864184" y="2168265"/>
                  </a:lnTo>
                  <a:lnTo>
                    <a:pt x="909430" y="2177028"/>
                  </a:lnTo>
                  <a:lnTo>
                    <a:pt x="955317" y="2183915"/>
                  </a:lnTo>
                  <a:lnTo>
                    <a:pt x="1001804" y="2188887"/>
                  </a:lnTo>
                  <a:lnTo>
                    <a:pt x="1030894" y="2190701"/>
                  </a:lnTo>
                </a:path>
              </a:pathLst>
            </a:custGeom>
            <a:ln w="19049">
              <a:solidFill>
                <a:srgbClr val="20829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15373999" y="5776627"/>
            <a:ext cx="1266825" cy="833119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just" marL="12700" marR="5080" indent="24765">
              <a:lnSpc>
                <a:spcPts val="2100"/>
              </a:lnSpc>
              <a:spcBef>
                <a:spcPts val="219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Interactive 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session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discussion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13823418" y="409237"/>
            <a:ext cx="762635" cy="763270"/>
          </a:xfrm>
          <a:custGeom>
            <a:avLst/>
            <a:gdLst/>
            <a:ahLst/>
            <a:cxnLst/>
            <a:rect l="l" t="t" r="r" b="b"/>
            <a:pathLst>
              <a:path w="762634" h="763269">
                <a:moveTo>
                  <a:pt x="310302" y="620604"/>
                </a:moveTo>
                <a:lnTo>
                  <a:pt x="264473" y="617237"/>
                </a:lnTo>
                <a:lnTo>
                  <a:pt x="220723" y="607457"/>
                </a:lnTo>
                <a:lnTo>
                  <a:pt x="179535" y="591745"/>
                </a:lnTo>
                <a:lnTo>
                  <a:pt x="141389" y="570584"/>
                </a:lnTo>
                <a:lnTo>
                  <a:pt x="106766" y="544454"/>
                </a:lnTo>
                <a:lnTo>
                  <a:pt x="76150" y="513837"/>
                </a:lnTo>
                <a:lnTo>
                  <a:pt x="50020" y="479214"/>
                </a:lnTo>
                <a:lnTo>
                  <a:pt x="28858" y="441068"/>
                </a:lnTo>
                <a:lnTo>
                  <a:pt x="13147" y="399880"/>
                </a:lnTo>
                <a:lnTo>
                  <a:pt x="3367" y="356130"/>
                </a:lnTo>
                <a:lnTo>
                  <a:pt x="0" y="310302"/>
                </a:lnTo>
                <a:lnTo>
                  <a:pt x="3367" y="264473"/>
                </a:lnTo>
                <a:lnTo>
                  <a:pt x="13147" y="220723"/>
                </a:lnTo>
                <a:lnTo>
                  <a:pt x="28858" y="179535"/>
                </a:lnTo>
                <a:lnTo>
                  <a:pt x="50020" y="141389"/>
                </a:lnTo>
                <a:lnTo>
                  <a:pt x="76150" y="106766"/>
                </a:lnTo>
                <a:lnTo>
                  <a:pt x="106766" y="76150"/>
                </a:lnTo>
                <a:lnTo>
                  <a:pt x="141389" y="50020"/>
                </a:lnTo>
                <a:lnTo>
                  <a:pt x="179535" y="28858"/>
                </a:lnTo>
                <a:lnTo>
                  <a:pt x="220723" y="13147"/>
                </a:lnTo>
                <a:lnTo>
                  <a:pt x="264473" y="3367"/>
                </a:lnTo>
                <a:lnTo>
                  <a:pt x="310302" y="0"/>
                </a:lnTo>
                <a:lnTo>
                  <a:pt x="356130" y="3367"/>
                </a:lnTo>
                <a:lnTo>
                  <a:pt x="399880" y="13147"/>
                </a:lnTo>
                <a:lnTo>
                  <a:pt x="441068" y="28858"/>
                </a:lnTo>
                <a:lnTo>
                  <a:pt x="479214" y="50020"/>
                </a:lnTo>
                <a:lnTo>
                  <a:pt x="513837" y="76150"/>
                </a:lnTo>
                <a:lnTo>
                  <a:pt x="533060" y="95373"/>
                </a:lnTo>
                <a:lnTo>
                  <a:pt x="310302" y="95373"/>
                </a:lnTo>
                <a:lnTo>
                  <a:pt x="261045" y="101053"/>
                </a:lnTo>
                <a:lnTo>
                  <a:pt x="215816" y="117232"/>
                </a:lnTo>
                <a:lnTo>
                  <a:pt x="175908" y="142615"/>
                </a:lnTo>
                <a:lnTo>
                  <a:pt x="142615" y="175908"/>
                </a:lnTo>
                <a:lnTo>
                  <a:pt x="117232" y="215816"/>
                </a:lnTo>
                <a:lnTo>
                  <a:pt x="101053" y="261045"/>
                </a:lnTo>
                <a:lnTo>
                  <a:pt x="95373" y="310302"/>
                </a:lnTo>
                <a:lnTo>
                  <a:pt x="101053" y="359558"/>
                </a:lnTo>
                <a:lnTo>
                  <a:pt x="117232" y="404788"/>
                </a:lnTo>
                <a:lnTo>
                  <a:pt x="142615" y="444698"/>
                </a:lnTo>
                <a:lnTo>
                  <a:pt x="175908" y="477992"/>
                </a:lnTo>
                <a:lnTo>
                  <a:pt x="215816" y="503376"/>
                </a:lnTo>
                <a:lnTo>
                  <a:pt x="261045" y="519555"/>
                </a:lnTo>
                <a:lnTo>
                  <a:pt x="310302" y="525236"/>
                </a:lnTo>
                <a:lnTo>
                  <a:pt x="591929" y="525236"/>
                </a:lnTo>
                <a:lnTo>
                  <a:pt x="627833" y="561126"/>
                </a:lnTo>
                <a:lnTo>
                  <a:pt x="492934" y="561126"/>
                </a:lnTo>
                <a:lnTo>
                  <a:pt x="452372" y="586198"/>
                </a:lnTo>
                <a:lnTo>
                  <a:pt x="407991" y="604890"/>
                </a:lnTo>
                <a:lnTo>
                  <a:pt x="360423" y="616570"/>
                </a:lnTo>
                <a:lnTo>
                  <a:pt x="310302" y="620604"/>
                </a:lnTo>
                <a:close/>
              </a:path>
              <a:path w="762634" h="763269">
                <a:moveTo>
                  <a:pt x="591929" y="525236"/>
                </a:moveTo>
                <a:lnTo>
                  <a:pt x="310302" y="525236"/>
                </a:lnTo>
                <a:lnTo>
                  <a:pt x="359558" y="519555"/>
                </a:lnTo>
                <a:lnTo>
                  <a:pt x="404788" y="503376"/>
                </a:lnTo>
                <a:lnTo>
                  <a:pt x="444698" y="477992"/>
                </a:lnTo>
                <a:lnTo>
                  <a:pt x="477992" y="444698"/>
                </a:lnTo>
                <a:lnTo>
                  <a:pt x="503376" y="404788"/>
                </a:lnTo>
                <a:lnTo>
                  <a:pt x="519555" y="359558"/>
                </a:lnTo>
                <a:lnTo>
                  <a:pt x="525236" y="310302"/>
                </a:lnTo>
                <a:lnTo>
                  <a:pt x="519555" y="261045"/>
                </a:lnTo>
                <a:lnTo>
                  <a:pt x="503376" y="215816"/>
                </a:lnTo>
                <a:lnTo>
                  <a:pt x="477992" y="175908"/>
                </a:lnTo>
                <a:lnTo>
                  <a:pt x="444698" y="142615"/>
                </a:lnTo>
                <a:lnTo>
                  <a:pt x="404788" y="117232"/>
                </a:lnTo>
                <a:lnTo>
                  <a:pt x="359558" y="101053"/>
                </a:lnTo>
                <a:lnTo>
                  <a:pt x="310302" y="95373"/>
                </a:lnTo>
                <a:lnTo>
                  <a:pt x="533060" y="95373"/>
                </a:lnTo>
                <a:lnTo>
                  <a:pt x="570584" y="141389"/>
                </a:lnTo>
                <a:lnTo>
                  <a:pt x="591745" y="179535"/>
                </a:lnTo>
                <a:lnTo>
                  <a:pt x="607457" y="220723"/>
                </a:lnTo>
                <a:lnTo>
                  <a:pt x="617237" y="264473"/>
                </a:lnTo>
                <a:lnTo>
                  <a:pt x="620604" y="310302"/>
                </a:lnTo>
                <a:lnTo>
                  <a:pt x="616616" y="359558"/>
                </a:lnTo>
                <a:lnTo>
                  <a:pt x="616524" y="360706"/>
                </a:lnTo>
                <a:lnTo>
                  <a:pt x="604714" y="408522"/>
                </a:lnTo>
                <a:lnTo>
                  <a:pt x="585819" y="453104"/>
                </a:lnTo>
                <a:lnTo>
                  <a:pt x="560485" y="493804"/>
                </a:lnTo>
                <a:lnTo>
                  <a:pt x="591929" y="525236"/>
                </a:lnTo>
                <a:close/>
              </a:path>
              <a:path w="762634" h="763269">
                <a:moveTo>
                  <a:pt x="714601" y="762960"/>
                </a:moveTo>
                <a:lnTo>
                  <a:pt x="696643" y="759469"/>
                </a:lnTo>
                <a:lnTo>
                  <a:pt x="680871" y="749000"/>
                </a:lnTo>
                <a:lnTo>
                  <a:pt x="492934" y="561126"/>
                </a:lnTo>
                <a:lnTo>
                  <a:pt x="627833" y="561126"/>
                </a:lnTo>
                <a:lnTo>
                  <a:pt x="748308" y="681557"/>
                </a:lnTo>
                <a:lnTo>
                  <a:pt x="758776" y="697328"/>
                </a:lnTo>
                <a:lnTo>
                  <a:pt x="762268" y="715277"/>
                </a:lnTo>
                <a:lnTo>
                  <a:pt x="758783" y="733226"/>
                </a:lnTo>
                <a:lnTo>
                  <a:pt x="748319" y="749000"/>
                </a:lnTo>
                <a:lnTo>
                  <a:pt x="732548" y="759469"/>
                </a:lnTo>
                <a:lnTo>
                  <a:pt x="714601" y="76296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4997556" y="5776627"/>
            <a:ext cx="13982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5" b="1">
                <a:solidFill>
                  <a:srgbClr val="FFFFFF"/>
                </a:solidFill>
                <a:latin typeface="Arial"/>
                <a:cs typeface="Arial"/>
              </a:rPr>
              <a:t>GPP</a:t>
            </a:r>
            <a:r>
              <a:rPr dirty="0" sz="18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8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tool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932175" y="1861278"/>
            <a:ext cx="14410055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3400" spc="-40" i="1">
                <a:solidFill>
                  <a:srgbClr val="5CE1E6"/>
                </a:solidFill>
                <a:latin typeface="Verdana"/>
                <a:cs typeface="Verdana"/>
              </a:rPr>
              <a:t>co-</a:t>
            </a:r>
            <a:r>
              <a:rPr dirty="0" sz="3400" spc="-35" i="1">
                <a:solidFill>
                  <a:srgbClr val="5CE1E6"/>
                </a:solidFill>
                <a:latin typeface="Verdana"/>
                <a:cs typeface="Verdana"/>
              </a:rPr>
              <a:t>creating</a:t>
            </a:r>
            <a:r>
              <a:rPr dirty="0" sz="3400" spc="-340" i="1">
                <a:solidFill>
                  <a:srgbClr val="5CE1E6"/>
                </a:solidFill>
                <a:latin typeface="Verdana"/>
                <a:cs typeface="Verdana"/>
              </a:rPr>
              <a:t> </a:t>
            </a:r>
            <a:r>
              <a:rPr dirty="0" sz="3400" spc="-120" i="1">
                <a:solidFill>
                  <a:srgbClr val="5CE1E6"/>
                </a:solidFill>
                <a:latin typeface="Verdana"/>
                <a:cs typeface="Verdana"/>
              </a:rPr>
              <a:t>green</a:t>
            </a:r>
            <a:r>
              <a:rPr dirty="0" sz="3400" spc="-335" i="1">
                <a:solidFill>
                  <a:srgbClr val="5CE1E6"/>
                </a:solidFill>
                <a:latin typeface="Verdana"/>
                <a:cs typeface="Verdana"/>
              </a:rPr>
              <a:t> </a:t>
            </a:r>
            <a:r>
              <a:rPr dirty="0" sz="3400" spc="50" i="1">
                <a:solidFill>
                  <a:srgbClr val="5CE1E6"/>
                </a:solidFill>
                <a:latin typeface="Verdana"/>
                <a:cs typeface="Verdana"/>
              </a:rPr>
              <a:t>and</a:t>
            </a:r>
            <a:r>
              <a:rPr dirty="0" sz="3400" spc="-335" i="1">
                <a:solidFill>
                  <a:srgbClr val="5CE1E6"/>
                </a:solidFill>
                <a:latin typeface="Verdana"/>
                <a:cs typeface="Verdana"/>
              </a:rPr>
              <a:t> </a:t>
            </a:r>
            <a:r>
              <a:rPr dirty="0" sz="3400" spc="-1250" i="1">
                <a:solidFill>
                  <a:srgbClr val="5CE1E6"/>
                </a:solidFill>
                <a:latin typeface="Verdana"/>
                <a:cs typeface="Verdana"/>
              </a:rPr>
              <a:t>d</a:t>
            </a:r>
            <a:r>
              <a:rPr dirty="0" baseline="49019" sz="5100" spc="-240" i="1">
                <a:solidFill>
                  <a:srgbClr val="5CE1E6"/>
                </a:solidFill>
                <a:latin typeface="Verdana"/>
                <a:cs typeface="Verdana"/>
              </a:rPr>
              <a:t>t</a:t>
            </a:r>
            <a:r>
              <a:rPr dirty="0" sz="3400" spc="-855" i="1">
                <a:solidFill>
                  <a:srgbClr val="5CE1E6"/>
                </a:solidFill>
                <a:latin typeface="Verdana"/>
                <a:cs typeface="Verdana"/>
              </a:rPr>
              <a:t>i</a:t>
            </a:r>
            <a:r>
              <a:rPr dirty="0" baseline="49019" sz="5100" spc="-1987" i="1">
                <a:solidFill>
                  <a:srgbClr val="5CE1E6"/>
                </a:solidFill>
                <a:latin typeface="Verdana"/>
                <a:cs typeface="Verdana"/>
              </a:rPr>
              <a:t>o</a:t>
            </a:r>
            <a:r>
              <a:rPr dirty="0" sz="3400" spc="-35" i="1">
                <a:solidFill>
                  <a:srgbClr val="5CE1E6"/>
                </a:solidFill>
                <a:latin typeface="Verdana"/>
                <a:cs typeface="Verdana"/>
              </a:rPr>
              <a:t>g</a:t>
            </a:r>
            <a:r>
              <a:rPr dirty="0" sz="3400" spc="-700" i="1">
                <a:solidFill>
                  <a:srgbClr val="5CE1E6"/>
                </a:solidFill>
                <a:latin typeface="Verdana"/>
                <a:cs typeface="Verdana"/>
              </a:rPr>
              <a:t>i</a:t>
            </a:r>
            <a:r>
              <a:rPr dirty="0" baseline="49019" sz="5100" spc="-1710" i="1">
                <a:solidFill>
                  <a:srgbClr val="5CE1E6"/>
                </a:solidFill>
                <a:latin typeface="Verdana"/>
                <a:cs typeface="Verdana"/>
              </a:rPr>
              <a:t>s</a:t>
            </a:r>
            <a:r>
              <a:rPr dirty="0" sz="3400" spc="-50" i="1">
                <a:solidFill>
                  <a:srgbClr val="5CE1E6"/>
                </a:solidFill>
                <a:latin typeface="Verdana"/>
                <a:cs typeface="Verdana"/>
              </a:rPr>
              <a:t>t</a:t>
            </a:r>
            <a:r>
              <a:rPr dirty="0" sz="3400" spc="-2375" i="1">
                <a:solidFill>
                  <a:srgbClr val="5CE1E6"/>
                </a:solidFill>
                <a:latin typeface="Verdana"/>
                <a:cs typeface="Verdana"/>
              </a:rPr>
              <a:t>a</a:t>
            </a:r>
            <a:r>
              <a:rPr dirty="0" baseline="49019" sz="5100" spc="-44" i="1">
                <a:solidFill>
                  <a:srgbClr val="5CE1E6"/>
                </a:solidFill>
                <a:latin typeface="Verdana"/>
                <a:cs typeface="Verdana"/>
              </a:rPr>
              <a:t>t</a:t>
            </a:r>
            <a:r>
              <a:rPr dirty="0" baseline="49019" sz="5100" spc="-509" i="1">
                <a:solidFill>
                  <a:srgbClr val="5CE1E6"/>
                </a:solidFill>
                <a:latin typeface="Verdana"/>
                <a:cs typeface="Verdana"/>
              </a:rPr>
              <a:t>r</a:t>
            </a:r>
            <a:r>
              <a:rPr dirty="0" sz="3400" spc="-730" i="1">
                <a:solidFill>
                  <a:srgbClr val="5CE1E6"/>
                </a:solidFill>
                <a:latin typeface="Verdana"/>
                <a:cs typeface="Verdana"/>
              </a:rPr>
              <a:t>l</a:t>
            </a:r>
            <a:r>
              <a:rPr dirty="0" baseline="49019" sz="5100" spc="-630" i="1">
                <a:solidFill>
                  <a:srgbClr val="5CE1E6"/>
                </a:solidFill>
                <a:latin typeface="Verdana"/>
                <a:cs typeface="Verdana"/>
              </a:rPr>
              <a:t>e</a:t>
            </a:r>
            <a:r>
              <a:rPr dirty="0" sz="3400" spc="-1785" i="1">
                <a:solidFill>
                  <a:srgbClr val="5CE1E6"/>
                </a:solidFill>
                <a:latin typeface="Verdana"/>
                <a:cs typeface="Verdana"/>
              </a:rPr>
              <a:t>b</a:t>
            </a:r>
            <a:r>
              <a:rPr dirty="0" baseline="49019" sz="5100" spc="-502" i="1">
                <a:solidFill>
                  <a:srgbClr val="5CE1E6"/>
                </a:solidFill>
                <a:latin typeface="Verdana"/>
                <a:cs typeface="Verdana"/>
              </a:rPr>
              <a:t>n</a:t>
            </a:r>
            <a:r>
              <a:rPr dirty="0" sz="3400" spc="-1885" i="1">
                <a:solidFill>
                  <a:srgbClr val="5CE1E6"/>
                </a:solidFill>
                <a:latin typeface="Verdana"/>
                <a:cs typeface="Verdana"/>
              </a:rPr>
              <a:t>u</a:t>
            </a:r>
            <a:r>
              <a:rPr dirty="0" baseline="49019" sz="5100" spc="-202" i="1">
                <a:solidFill>
                  <a:srgbClr val="5CE1E6"/>
                </a:solidFill>
                <a:latin typeface="Verdana"/>
                <a:cs typeface="Verdana"/>
              </a:rPr>
              <a:t>g</a:t>
            </a:r>
            <a:r>
              <a:rPr dirty="0" sz="3400" spc="-1710" i="1">
                <a:solidFill>
                  <a:srgbClr val="5CE1E6"/>
                </a:solidFill>
                <a:latin typeface="Verdana"/>
                <a:cs typeface="Verdana"/>
              </a:rPr>
              <a:t>s</a:t>
            </a:r>
            <a:r>
              <a:rPr dirty="0" baseline="49019" sz="5100" spc="-44" i="1">
                <a:solidFill>
                  <a:srgbClr val="5CE1E6"/>
                </a:solidFill>
                <a:latin typeface="Verdana"/>
                <a:cs typeface="Verdana"/>
              </a:rPr>
              <a:t>t</a:t>
            </a:r>
            <a:r>
              <a:rPr dirty="0" baseline="49019" sz="5100" spc="-1575" i="1">
                <a:solidFill>
                  <a:srgbClr val="5CE1E6"/>
                </a:solidFill>
                <a:latin typeface="Verdana"/>
                <a:cs typeface="Verdana"/>
              </a:rPr>
              <a:t>h</a:t>
            </a:r>
            <a:r>
              <a:rPr dirty="0" sz="3400" spc="-3110" i="1">
                <a:solidFill>
                  <a:srgbClr val="5CE1E6"/>
                </a:solidFill>
                <a:latin typeface="Verdana"/>
                <a:cs typeface="Verdana"/>
              </a:rPr>
              <a:t>n</a:t>
            </a:r>
            <a:r>
              <a:rPr dirty="0" sz="3400" spc="-25" i="1">
                <a:solidFill>
                  <a:srgbClr val="5CE1E6"/>
                </a:solidFill>
                <a:latin typeface="Verdana"/>
                <a:cs typeface="Verdana"/>
              </a:rPr>
              <a:t>i</a:t>
            </a:r>
            <a:r>
              <a:rPr dirty="0" sz="3400" spc="-165" i="1">
                <a:solidFill>
                  <a:srgbClr val="5CE1E6"/>
                </a:solidFill>
                <a:latin typeface="Verdana"/>
                <a:cs typeface="Verdana"/>
              </a:rPr>
              <a:t> </a:t>
            </a:r>
            <a:r>
              <a:rPr dirty="0" baseline="49019" sz="5100" spc="-1327" i="1">
                <a:solidFill>
                  <a:srgbClr val="5CE1E6"/>
                </a:solidFill>
                <a:latin typeface="Verdana"/>
                <a:cs typeface="Verdana"/>
              </a:rPr>
              <a:t>e</a:t>
            </a:r>
            <a:r>
              <a:rPr dirty="0" sz="3400" spc="-1175" i="1">
                <a:solidFill>
                  <a:srgbClr val="5CE1E6"/>
                </a:solidFill>
                <a:latin typeface="Verdana"/>
                <a:cs typeface="Verdana"/>
              </a:rPr>
              <a:t>e</a:t>
            </a:r>
            <a:r>
              <a:rPr dirty="0" baseline="49019" sz="5100" spc="-1552" i="1">
                <a:solidFill>
                  <a:srgbClr val="5CE1E6"/>
                </a:solidFill>
                <a:latin typeface="Verdana"/>
                <a:cs typeface="Verdana"/>
              </a:rPr>
              <a:t>n</a:t>
            </a:r>
            <a:r>
              <a:rPr dirty="0" sz="3400" spc="-20" i="1">
                <a:solidFill>
                  <a:srgbClr val="5CE1E6"/>
                </a:solidFill>
                <a:latin typeface="Verdana"/>
                <a:cs typeface="Verdana"/>
              </a:rPr>
              <a:t>s</a:t>
            </a:r>
            <a:r>
              <a:rPr dirty="0" sz="3400" spc="-1655" i="1">
                <a:solidFill>
                  <a:srgbClr val="5CE1E6"/>
                </a:solidFill>
                <a:latin typeface="Verdana"/>
                <a:cs typeface="Verdana"/>
              </a:rPr>
              <a:t>s</a:t>
            </a:r>
            <a:r>
              <a:rPr dirty="0" baseline="49019" sz="5100" spc="-30" i="1">
                <a:solidFill>
                  <a:srgbClr val="5CE1E6"/>
                </a:solidFill>
                <a:latin typeface="Verdana"/>
                <a:cs typeface="Verdana"/>
              </a:rPr>
              <a:t>s</a:t>
            </a:r>
            <a:r>
              <a:rPr dirty="0" baseline="49019" sz="5100" spc="-1800" i="1">
                <a:solidFill>
                  <a:srgbClr val="5CE1E6"/>
                </a:solidFill>
                <a:latin typeface="Verdana"/>
                <a:cs typeface="Verdana"/>
              </a:rPr>
              <a:t>k</a:t>
            </a:r>
            <a:r>
              <a:rPr dirty="0" sz="3400" spc="-844" i="1">
                <a:solidFill>
                  <a:srgbClr val="5CE1E6"/>
                </a:solidFill>
                <a:latin typeface="Verdana"/>
                <a:cs typeface="Verdana"/>
              </a:rPr>
              <a:t>c</a:t>
            </a:r>
            <a:r>
              <a:rPr dirty="0" baseline="49019" sz="5100" spc="-67" i="1">
                <a:solidFill>
                  <a:srgbClr val="5CE1E6"/>
                </a:solidFill>
                <a:latin typeface="Verdana"/>
                <a:cs typeface="Verdana"/>
              </a:rPr>
              <a:t>i</a:t>
            </a:r>
            <a:r>
              <a:rPr dirty="0" sz="3400" spc="-2065" i="1">
                <a:solidFill>
                  <a:srgbClr val="5CE1E6"/>
                </a:solidFill>
                <a:latin typeface="Verdana"/>
                <a:cs typeface="Verdana"/>
              </a:rPr>
              <a:t>o</a:t>
            </a:r>
            <a:r>
              <a:rPr dirty="0" baseline="49019" sz="5100" spc="-15" i="1">
                <a:solidFill>
                  <a:srgbClr val="5CE1E6"/>
                </a:solidFill>
                <a:latin typeface="Verdana"/>
                <a:cs typeface="Verdana"/>
              </a:rPr>
              <a:t>ll</a:t>
            </a:r>
            <a:r>
              <a:rPr dirty="0" baseline="49019" sz="5100" spc="-2565" i="1">
                <a:solidFill>
                  <a:srgbClr val="5CE1E6"/>
                </a:solidFill>
                <a:latin typeface="Verdana"/>
                <a:cs typeface="Verdana"/>
              </a:rPr>
              <a:t>s</a:t>
            </a:r>
            <a:r>
              <a:rPr dirty="0" sz="3400" spc="-20" i="1">
                <a:solidFill>
                  <a:srgbClr val="5CE1E6"/>
                </a:solidFill>
                <a:latin typeface="Verdana"/>
                <a:cs typeface="Verdana"/>
              </a:rPr>
              <a:t>n</a:t>
            </a:r>
            <a:r>
              <a:rPr dirty="0" sz="3400" spc="-1480" i="1">
                <a:solidFill>
                  <a:srgbClr val="5CE1E6"/>
                </a:solidFill>
                <a:latin typeface="Verdana"/>
                <a:cs typeface="Verdana"/>
              </a:rPr>
              <a:t>c</a:t>
            </a:r>
            <a:r>
              <a:rPr dirty="0" baseline="49019" sz="5100" spc="-52" i="1">
                <a:solidFill>
                  <a:srgbClr val="5CE1E6"/>
                </a:solidFill>
                <a:latin typeface="Verdana"/>
                <a:cs typeface="Verdana"/>
              </a:rPr>
              <a:t>f</a:t>
            </a:r>
            <a:r>
              <a:rPr dirty="0" baseline="49019" sz="5100" spc="-2745" i="1">
                <a:solidFill>
                  <a:srgbClr val="5CE1E6"/>
                </a:solidFill>
                <a:latin typeface="Verdana"/>
                <a:cs typeface="Verdana"/>
              </a:rPr>
              <a:t>o</a:t>
            </a:r>
            <a:r>
              <a:rPr dirty="0" sz="3400" spc="-135" i="1">
                <a:solidFill>
                  <a:srgbClr val="5CE1E6"/>
                </a:solidFill>
                <a:latin typeface="Verdana"/>
                <a:cs typeface="Verdana"/>
              </a:rPr>
              <a:t>e</a:t>
            </a:r>
            <a:r>
              <a:rPr dirty="0" baseline="49019" sz="5100" spc="-2032" i="1">
                <a:solidFill>
                  <a:srgbClr val="5CE1E6"/>
                </a:solidFill>
                <a:latin typeface="Verdana"/>
                <a:cs typeface="Verdana"/>
              </a:rPr>
              <a:t>r</a:t>
            </a:r>
            <a:r>
              <a:rPr dirty="0" sz="3400" spc="-15" i="1">
                <a:solidFill>
                  <a:srgbClr val="5CE1E6"/>
                </a:solidFill>
                <a:latin typeface="Verdana"/>
                <a:cs typeface="Verdana"/>
              </a:rPr>
              <a:t>pt</a:t>
            </a:r>
            <a:r>
              <a:rPr dirty="0" sz="3400" spc="-10" i="1">
                <a:solidFill>
                  <a:srgbClr val="5CE1E6"/>
                </a:solidFill>
                <a:latin typeface="Verdana"/>
                <a:cs typeface="Verdana"/>
              </a:rPr>
              <a:t>s</a:t>
            </a:r>
            <a:r>
              <a:rPr dirty="0" sz="3400" spc="-335" i="1">
                <a:solidFill>
                  <a:srgbClr val="5CE1E6"/>
                </a:solidFill>
                <a:latin typeface="Verdana"/>
                <a:cs typeface="Verdana"/>
              </a:rPr>
              <a:t> </a:t>
            </a:r>
            <a:r>
              <a:rPr dirty="0" sz="3400" spc="-50" i="1">
                <a:solidFill>
                  <a:srgbClr val="5CE1E6"/>
                </a:solidFill>
                <a:latin typeface="Verdana"/>
                <a:cs typeface="Verdana"/>
              </a:rPr>
              <a:t>in</a:t>
            </a:r>
            <a:r>
              <a:rPr dirty="0" sz="3400" spc="-340" i="1">
                <a:solidFill>
                  <a:srgbClr val="5CE1E6"/>
                </a:solidFill>
                <a:latin typeface="Verdana"/>
                <a:cs typeface="Verdana"/>
              </a:rPr>
              <a:t> </a:t>
            </a:r>
            <a:r>
              <a:rPr dirty="0" sz="3400" spc="-35" i="1">
                <a:solidFill>
                  <a:srgbClr val="5CE1E6"/>
                </a:solidFill>
                <a:latin typeface="Verdana"/>
                <a:cs typeface="Verdana"/>
              </a:rPr>
              <a:t>the</a:t>
            </a:r>
            <a:r>
              <a:rPr dirty="0" sz="3400" spc="-335" i="1">
                <a:solidFill>
                  <a:srgbClr val="5CE1E6"/>
                </a:solidFill>
                <a:latin typeface="Verdana"/>
                <a:cs typeface="Verdana"/>
              </a:rPr>
              <a:t> </a:t>
            </a:r>
            <a:r>
              <a:rPr dirty="0" sz="3400" spc="-20" i="1">
                <a:solidFill>
                  <a:srgbClr val="5CE1E6"/>
                </a:solidFill>
                <a:latin typeface="Verdana"/>
                <a:cs typeface="Verdana"/>
              </a:rPr>
              <a:t>blue</a:t>
            </a:r>
            <a:r>
              <a:rPr dirty="0" sz="3400" spc="-335" i="1">
                <a:solidFill>
                  <a:srgbClr val="5CE1E6"/>
                </a:solidFill>
                <a:latin typeface="Verdana"/>
                <a:cs typeface="Verdana"/>
              </a:rPr>
              <a:t> </a:t>
            </a:r>
            <a:r>
              <a:rPr dirty="0" sz="3400" spc="-95" i="1">
                <a:solidFill>
                  <a:srgbClr val="5CE1E6"/>
                </a:solidFill>
                <a:latin typeface="Verdana"/>
                <a:cs typeface="Verdana"/>
              </a:rPr>
              <a:t>economy</a:t>
            </a:r>
            <a:endParaRPr sz="3400">
              <a:latin typeface="Verdana"/>
              <a:cs typeface="Verdana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5507857" y="481362"/>
            <a:ext cx="779272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165" b="1" i="1">
                <a:latin typeface="Arial"/>
                <a:cs typeface="Arial"/>
              </a:rPr>
              <a:t>what</a:t>
            </a:r>
            <a:r>
              <a:rPr dirty="0" sz="3400" spc="-95" b="1" i="1">
                <a:latin typeface="Arial"/>
                <a:cs typeface="Arial"/>
              </a:rPr>
              <a:t> </a:t>
            </a:r>
            <a:r>
              <a:rPr dirty="0" sz="3400" spc="-90" b="1" i="1">
                <a:latin typeface="Arial"/>
                <a:cs typeface="Arial"/>
              </a:rPr>
              <a:t>is </a:t>
            </a:r>
            <a:r>
              <a:rPr dirty="0" sz="3400" spc="140" b="1" i="1">
                <a:latin typeface="Arial"/>
                <a:cs typeface="Arial"/>
              </a:rPr>
              <a:t>the</a:t>
            </a:r>
            <a:r>
              <a:rPr dirty="0" sz="3400" spc="-90" b="1" i="1">
                <a:latin typeface="Arial"/>
                <a:cs typeface="Arial"/>
              </a:rPr>
              <a:t> </a:t>
            </a:r>
            <a:r>
              <a:rPr dirty="0" sz="3400" spc="-350" b="1" i="1">
                <a:latin typeface="Arial"/>
                <a:cs typeface="Arial"/>
              </a:rPr>
              <a:t>oftoal</a:t>
            </a:r>
            <a:r>
              <a:rPr dirty="0" sz="3400" spc="-90" b="1" i="1">
                <a:latin typeface="Arial"/>
                <a:cs typeface="Arial"/>
              </a:rPr>
              <a:t> </a:t>
            </a:r>
            <a:r>
              <a:rPr dirty="0" sz="3400" spc="105" b="1" i="1">
                <a:latin typeface="Arial"/>
                <a:cs typeface="Arial"/>
              </a:rPr>
              <a:t>of</a:t>
            </a:r>
            <a:r>
              <a:rPr dirty="0" sz="3400" spc="-95" b="1" i="1">
                <a:latin typeface="Arial"/>
                <a:cs typeface="Arial"/>
              </a:rPr>
              <a:t> </a:t>
            </a:r>
            <a:r>
              <a:rPr dirty="0" sz="3400" b="1" i="1">
                <a:latin typeface="Arial"/>
                <a:cs typeface="Arial"/>
              </a:rPr>
              <a:t>IN2BIZ</a:t>
            </a:r>
            <a:r>
              <a:rPr dirty="0" sz="3400" spc="-90" b="1" i="1">
                <a:latin typeface="Arial"/>
                <a:cs typeface="Arial"/>
              </a:rPr>
              <a:t> </a:t>
            </a:r>
            <a:r>
              <a:rPr dirty="0" sz="3400" spc="-10" b="1" i="1">
                <a:latin typeface="Arial"/>
                <a:cs typeface="Arial"/>
              </a:rPr>
              <a:t>workshop?</a:t>
            </a:r>
            <a:endParaRPr sz="34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236655" y="3890719"/>
            <a:ext cx="8013065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100">
                <a:solidFill>
                  <a:srgbClr val="5CE1E6"/>
                </a:solidFill>
                <a:latin typeface="Lucida Sans Unicode"/>
                <a:cs typeface="Lucida Sans Unicode"/>
              </a:rPr>
              <a:t>WORKSHOP</a:t>
            </a:r>
            <a:r>
              <a:rPr dirty="0" sz="3400" spc="-240">
                <a:solidFill>
                  <a:srgbClr val="5CE1E6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55">
                <a:solidFill>
                  <a:srgbClr val="5CE1E6"/>
                </a:solidFill>
                <a:latin typeface="Lucida Sans Unicode"/>
                <a:cs typeface="Lucida Sans Unicode"/>
              </a:rPr>
              <a:t>STRUCTURE</a:t>
            </a:r>
            <a:r>
              <a:rPr dirty="0" sz="3400" spc="-240">
                <a:solidFill>
                  <a:srgbClr val="5CE1E6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10">
                <a:solidFill>
                  <a:srgbClr val="5CE1E6"/>
                </a:solidFill>
                <a:latin typeface="Lucida Sans Unicode"/>
                <a:cs typeface="Lucida Sans Unicode"/>
              </a:rPr>
              <a:t>(9:40</a:t>
            </a:r>
            <a:r>
              <a:rPr dirty="0" sz="3400" spc="-240">
                <a:solidFill>
                  <a:srgbClr val="5CE1E6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690">
                <a:solidFill>
                  <a:srgbClr val="5CE1E6"/>
                </a:solidFill>
                <a:latin typeface="Lucida Sans Unicode"/>
                <a:cs typeface="Lucida Sans Unicode"/>
              </a:rPr>
              <a:t>-</a:t>
            </a:r>
            <a:r>
              <a:rPr dirty="0" sz="3400" spc="-240">
                <a:solidFill>
                  <a:srgbClr val="5CE1E6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75">
                <a:solidFill>
                  <a:srgbClr val="5CE1E6"/>
                </a:solidFill>
                <a:latin typeface="Lucida Sans Unicode"/>
                <a:cs typeface="Lucida Sans Unicode"/>
              </a:rPr>
              <a:t>11:30)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8218352" y="5776627"/>
            <a:ext cx="1837689" cy="5664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477520" marR="5080" indent="-465455">
              <a:lnSpc>
                <a:spcPts val="2100"/>
              </a:lnSpc>
              <a:spcBef>
                <a:spcPts val="219"/>
              </a:spcBef>
            </a:pP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Examples</a:t>
            </a:r>
            <a:r>
              <a:rPr dirty="0" sz="18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best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4400" y="-141474"/>
            <a:ext cx="16143605" cy="35375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9780"/>
              </a:lnSpc>
              <a:spcBef>
                <a:spcPts val="95"/>
              </a:spcBef>
            </a:pPr>
            <a:r>
              <a:rPr dirty="0" sz="9550" spc="969">
                <a:latin typeface="Verdana"/>
                <a:cs typeface="Verdana"/>
              </a:rPr>
              <a:t>The</a:t>
            </a:r>
            <a:r>
              <a:rPr dirty="0" sz="9550" spc="265">
                <a:latin typeface="Verdana"/>
                <a:cs typeface="Verdana"/>
              </a:rPr>
              <a:t> </a:t>
            </a:r>
            <a:r>
              <a:rPr dirty="0" sz="9550" spc="1710">
                <a:latin typeface="Verdana"/>
                <a:cs typeface="Verdana"/>
              </a:rPr>
              <a:t>context</a:t>
            </a:r>
            <a:r>
              <a:rPr dirty="0" sz="9550" spc="270">
                <a:latin typeface="Verdana"/>
                <a:cs typeface="Verdana"/>
              </a:rPr>
              <a:t> </a:t>
            </a:r>
            <a:r>
              <a:rPr dirty="0" sz="9550" spc="2405">
                <a:latin typeface="Verdana"/>
                <a:cs typeface="Verdana"/>
              </a:rPr>
              <a:t>of</a:t>
            </a:r>
            <a:r>
              <a:rPr dirty="0" sz="9550" spc="270">
                <a:latin typeface="Verdana"/>
                <a:cs typeface="Verdana"/>
              </a:rPr>
              <a:t> </a:t>
            </a:r>
            <a:r>
              <a:rPr dirty="0" sz="9550" spc="560">
                <a:latin typeface="Verdana"/>
                <a:cs typeface="Verdana"/>
              </a:rPr>
              <a:t>EU</a:t>
            </a:r>
            <a:endParaRPr sz="9550">
              <a:latin typeface="Verdana"/>
              <a:cs typeface="Verdana"/>
            </a:endParaRPr>
          </a:p>
          <a:p>
            <a:pPr algn="ctr" marL="12065" marR="5080">
              <a:lnSpc>
                <a:spcPct val="70700"/>
              </a:lnSpc>
              <a:spcBef>
                <a:spcPts val="1675"/>
              </a:spcBef>
            </a:pPr>
            <a:r>
              <a:rPr dirty="0" sz="9550" spc="1260">
                <a:latin typeface="Verdana"/>
                <a:cs typeface="Verdana"/>
              </a:rPr>
              <a:t>policies</a:t>
            </a:r>
            <a:r>
              <a:rPr dirty="0" sz="9550" spc="270">
                <a:latin typeface="Verdana"/>
                <a:cs typeface="Verdana"/>
              </a:rPr>
              <a:t> </a:t>
            </a:r>
            <a:r>
              <a:rPr dirty="0" sz="9550" spc="1180">
                <a:latin typeface="Verdana"/>
                <a:cs typeface="Verdana"/>
              </a:rPr>
              <a:t>on</a:t>
            </a:r>
            <a:r>
              <a:rPr dirty="0" sz="9550" spc="275">
                <a:latin typeface="Verdana"/>
                <a:cs typeface="Verdana"/>
              </a:rPr>
              <a:t> </a:t>
            </a:r>
            <a:r>
              <a:rPr dirty="0" sz="9550" spc="1685">
                <a:latin typeface="Verdana"/>
                <a:cs typeface="Verdana"/>
              </a:rPr>
              <a:t>the</a:t>
            </a:r>
            <a:r>
              <a:rPr dirty="0" sz="9550" spc="275">
                <a:latin typeface="Verdana"/>
                <a:cs typeface="Verdana"/>
              </a:rPr>
              <a:t> </a:t>
            </a:r>
            <a:r>
              <a:rPr dirty="0" sz="9550" spc="1585">
                <a:latin typeface="Verdana"/>
                <a:cs typeface="Verdana"/>
              </a:rPr>
              <a:t>green </a:t>
            </a:r>
            <a:r>
              <a:rPr dirty="0" sz="9550" spc="1270">
                <a:latin typeface="Verdana"/>
                <a:cs typeface="Verdana"/>
              </a:rPr>
              <a:t>and</a:t>
            </a:r>
            <a:r>
              <a:rPr dirty="0" sz="9550" spc="265">
                <a:latin typeface="Verdana"/>
                <a:cs typeface="Verdana"/>
              </a:rPr>
              <a:t> </a:t>
            </a:r>
            <a:r>
              <a:rPr dirty="0" sz="9550" spc="1210">
                <a:latin typeface="Verdana"/>
                <a:cs typeface="Verdana"/>
              </a:rPr>
              <a:t>digital</a:t>
            </a:r>
            <a:r>
              <a:rPr dirty="0" sz="9550" spc="270">
                <a:latin typeface="Verdana"/>
                <a:cs typeface="Verdana"/>
              </a:rPr>
              <a:t> </a:t>
            </a:r>
            <a:r>
              <a:rPr dirty="0" sz="9550" spc="1335">
                <a:latin typeface="Verdana"/>
                <a:cs typeface="Verdana"/>
              </a:rPr>
              <a:t>transition</a:t>
            </a:r>
            <a:endParaRPr sz="955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6630" y="3815083"/>
            <a:ext cx="5057511" cy="395939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853930" y="8279645"/>
            <a:ext cx="4346575" cy="94170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>
              <a:lnSpc>
                <a:spcPts val="3560"/>
              </a:lnSpc>
              <a:spcBef>
                <a:spcPts val="290"/>
              </a:spcBef>
            </a:pPr>
            <a:r>
              <a:rPr dirty="0" sz="3050" spc="345" b="1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dirty="0" sz="3050" spc="-2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50" b="1">
                <a:solidFill>
                  <a:srgbClr val="FFFFFF"/>
                </a:solidFill>
                <a:latin typeface="Arial"/>
                <a:cs typeface="Arial"/>
              </a:rPr>
              <a:t>ACT</a:t>
            </a:r>
            <a:r>
              <a:rPr dirty="0" sz="3050" spc="-2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50" spc="-1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3050" spc="-2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50" spc="-40" b="1">
                <a:solidFill>
                  <a:srgbClr val="FFFFFF"/>
                </a:solidFill>
                <a:latin typeface="Arial"/>
                <a:cs typeface="Arial"/>
              </a:rPr>
              <a:t>CIRCULAR </a:t>
            </a:r>
            <a:r>
              <a:rPr dirty="0" sz="3050" spc="-30" b="1">
                <a:solidFill>
                  <a:srgbClr val="FFFFFF"/>
                </a:solidFill>
                <a:latin typeface="Arial"/>
                <a:cs typeface="Arial"/>
              </a:rPr>
              <a:t>ECONOMY</a:t>
            </a:r>
            <a:r>
              <a:rPr dirty="0" sz="3050" spc="-2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50" spc="-25" b="1">
                <a:solidFill>
                  <a:srgbClr val="FFFFFF"/>
                </a:solidFill>
                <a:latin typeface="Arial"/>
                <a:cs typeface="Arial"/>
              </a:rPr>
              <a:t>ACT</a:t>
            </a:r>
            <a:endParaRPr sz="30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34560" y="3393757"/>
            <a:ext cx="10862945" cy="474027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2400" spc="-65" b="1">
                <a:solidFill>
                  <a:srgbClr val="FFFFFF"/>
                </a:solidFill>
                <a:latin typeface="Arial"/>
                <a:cs typeface="Arial"/>
              </a:rPr>
              <a:t>European</a:t>
            </a:r>
            <a:r>
              <a:rPr dirty="0" sz="2400" spc="-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Green</a:t>
            </a:r>
            <a:r>
              <a:rPr dirty="0" sz="2400" spc="-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Deal</a:t>
            </a:r>
            <a:endParaRPr sz="2400">
              <a:latin typeface="Arial"/>
              <a:cs typeface="Arial"/>
            </a:endParaRPr>
          </a:p>
          <a:p>
            <a:pPr marL="298450" indent="-298450">
              <a:lnSpc>
                <a:spcPct val="100000"/>
              </a:lnSpc>
              <a:spcBef>
                <a:spcPts val="495"/>
              </a:spcBef>
              <a:buSzPct val="93750"/>
              <a:buChar char="➔"/>
              <a:tabLst>
                <a:tab pos="298450" algn="l"/>
              </a:tabLst>
            </a:pPr>
            <a:r>
              <a:rPr dirty="0" sz="2400" spc="-75" b="1">
                <a:solidFill>
                  <a:srgbClr val="FFFFFF"/>
                </a:solidFill>
                <a:latin typeface="Arial"/>
                <a:cs typeface="Arial"/>
              </a:rPr>
              <a:t>Objective:</a:t>
            </a:r>
            <a:r>
              <a:rPr dirty="0" sz="2400" spc="-22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achieving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climate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neutrality</a:t>
            </a:r>
            <a:r>
              <a:rPr dirty="0" sz="2400" spc="-2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5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20" b="1">
                <a:solidFill>
                  <a:srgbClr val="FFFFFF"/>
                </a:solidFill>
                <a:latin typeface="Arial"/>
                <a:cs typeface="Arial"/>
              </a:rPr>
              <a:t>EU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400" spc="-2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240" b="1">
                <a:solidFill>
                  <a:srgbClr val="FFFFFF"/>
                </a:solidFill>
                <a:latin typeface="Arial"/>
                <a:cs typeface="Arial"/>
              </a:rPr>
              <a:t>2050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10"/>
              </a:spcBef>
              <a:buClr>
                <a:srgbClr val="FFFFFF"/>
              </a:buClr>
              <a:buFont typeface="Arial"/>
              <a:buChar char="➔"/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120" b="1">
                <a:solidFill>
                  <a:srgbClr val="FFFFFF"/>
                </a:solidFill>
                <a:latin typeface="Arial"/>
                <a:cs typeface="Arial"/>
              </a:rPr>
              <a:t>EU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Strategy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(Digital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Decade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200" b="1">
                <a:solidFill>
                  <a:srgbClr val="FFFFFF"/>
                </a:solidFill>
                <a:latin typeface="Arial"/>
                <a:cs typeface="Arial"/>
              </a:rPr>
              <a:t>2030)</a:t>
            </a:r>
            <a:endParaRPr sz="2400">
              <a:latin typeface="Arial"/>
              <a:cs typeface="Arial"/>
            </a:endParaRPr>
          </a:p>
          <a:p>
            <a:pPr marL="298450" indent="-298450">
              <a:lnSpc>
                <a:spcPct val="100000"/>
              </a:lnSpc>
              <a:spcBef>
                <a:spcPts val="495"/>
              </a:spcBef>
              <a:buSzPct val="93750"/>
              <a:buChar char="➔"/>
              <a:tabLst>
                <a:tab pos="298450" algn="l"/>
              </a:tabLst>
            </a:pPr>
            <a:r>
              <a:rPr dirty="0" sz="2400" spc="-65" b="1">
                <a:solidFill>
                  <a:srgbClr val="FFFFFF"/>
                </a:solidFill>
                <a:latin typeface="Arial"/>
                <a:cs typeface="Arial"/>
              </a:rPr>
              <a:t>Focus</a:t>
            </a:r>
            <a:r>
              <a:rPr dirty="0" sz="24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4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skills,</a:t>
            </a:r>
            <a:r>
              <a:rPr dirty="0" sz="24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24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infrastructure,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5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digitalisation</a:t>
            </a:r>
            <a:r>
              <a:rPr dirty="0" sz="24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5"/>
              </a:spcBef>
              <a:buClr>
                <a:srgbClr val="FFFFFF"/>
              </a:buClr>
              <a:buFont typeface="Arial"/>
              <a:buChar char="➔"/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Fit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215" b="1">
                <a:solidFill>
                  <a:srgbClr val="FFFFFF"/>
                </a:solidFill>
                <a:latin typeface="Arial"/>
                <a:cs typeface="Arial"/>
              </a:rPr>
              <a:t>55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65" b="1">
                <a:solidFill>
                  <a:srgbClr val="FFFFFF"/>
                </a:solidFill>
                <a:latin typeface="Arial"/>
                <a:cs typeface="Arial"/>
              </a:rPr>
              <a:t>legislative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package</a:t>
            </a:r>
            <a:endParaRPr sz="2400">
              <a:latin typeface="Arial"/>
              <a:cs typeface="Arial"/>
            </a:endParaRPr>
          </a:p>
          <a:p>
            <a:pPr marL="298450" indent="-298450">
              <a:lnSpc>
                <a:spcPct val="100000"/>
              </a:lnSpc>
              <a:spcBef>
                <a:spcPts val="495"/>
              </a:spcBef>
              <a:buSzPct val="93750"/>
              <a:buChar char="➔"/>
              <a:tabLst>
                <a:tab pos="298450" algn="l"/>
              </a:tabLst>
            </a:pP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Reducing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greenhouse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gas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emissions</a:t>
            </a:r>
            <a:r>
              <a:rPr dirty="0" sz="2400" spc="-2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75" b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least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75" b="1">
                <a:solidFill>
                  <a:srgbClr val="FFFFFF"/>
                </a:solidFill>
                <a:latin typeface="Arial"/>
                <a:cs typeface="Arial"/>
              </a:rPr>
              <a:t>55%</a:t>
            </a:r>
            <a:r>
              <a:rPr dirty="0" sz="2400" spc="-2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235" b="1">
                <a:solidFill>
                  <a:srgbClr val="FFFFFF"/>
                </a:solidFill>
                <a:latin typeface="Arial"/>
                <a:cs typeface="Arial"/>
              </a:rPr>
              <a:t>2030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5"/>
              </a:spcBef>
              <a:buClr>
                <a:srgbClr val="FFFFFF"/>
              </a:buClr>
              <a:buFont typeface="Arial"/>
              <a:buChar char="➔"/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150" b="1">
                <a:solidFill>
                  <a:srgbClr val="FFFFFF"/>
                </a:solidFill>
                <a:latin typeface="Arial"/>
                <a:cs typeface="Arial"/>
              </a:rPr>
              <a:t>“Do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2400" spc="-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Significant</a:t>
            </a:r>
            <a:r>
              <a:rPr dirty="0" sz="2400" spc="-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0" b="1">
                <a:solidFill>
                  <a:srgbClr val="FFFFFF"/>
                </a:solidFill>
                <a:latin typeface="Arial"/>
                <a:cs typeface="Arial"/>
              </a:rPr>
              <a:t>Harm”</a:t>
            </a:r>
            <a:r>
              <a:rPr dirty="0" sz="2400" spc="-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(DNSH)</a:t>
            </a:r>
            <a:r>
              <a:rPr dirty="0" sz="2400" spc="-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principle</a:t>
            </a:r>
            <a:endParaRPr sz="2400">
              <a:latin typeface="Arial"/>
              <a:cs typeface="Arial"/>
            </a:endParaRPr>
          </a:p>
          <a:p>
            <a:pPr marL="298450" indent="-298450">
              <a:lnSpc>
                <a:spcPct val="100000"/>
              </a:lnSpc>
              <a:spcBef>
                <a:spcPts val="495"/>
              </a:spcBef>
              <a:buSzPct val="93750"/>
              <a:buChar char="➔"/>
              <a:tabLst>
                <a:tab pos="298450" algn="l"/>
              </a:tabLst>
            </a:pP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Projects</a:t>
            </a:r>
            <a:r>
              <a:rPr dirty="0" sz="2400" spc="-2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significant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harm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6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5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environment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34560" y="8537256"/>
            <a:ext cx="8951595" cy="88265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Sustainability</a:t>
            </a:r>
            <a:r>
              <a:rPr dirty="0" sz="24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digitalisation</a:t>
            </a:r>
            <a:r>
              <a:rPr dirty="0" sz="24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4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65" b="1">
                <a:solidFill>
                  <a:srgbClr val="FFFFFF"/>
                </a:solidFill>
                <a:latin typeface="Arial"/>
                <a:cs typeface="Arial"/>
              </a:rPr>
              <a:t>horizontal</a:t>
            </a:r>
            <a:r>
              <a:rPr dirty="0" sz="24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priorities</a:t>
            </a:r>
            <a:endParaRPr sz="2400">
              <a:latin typeface="Arial"/>
              <a:cs typeface="Arial"/>
            </a:endParaRPr>
          </a:p>
          <a:p>
            <a:pPr marL="298450" indent="-298450">
              <a:lnSpc>
                <a:spcPct val="100000"/>
              </a:lnSpc>
              <a:spcBef>
                <a:spcPts val="495"/>
              </a:spcBef>
              <a:buSzPct val="93750"/>
              <a:buChar char="➔"/>
              <a:tabLst>
                <a:tab pos="298450" algn="l"/>
              </a:tabLst>
            </a:pP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influence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eligibility</a:t>
            </a:r>
            <a:r>
              <a:rPr dirty="0" sz="24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criteria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44906" y="2057316"/>
            <a:ext cx="7937500" cy="822964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01391" y="5379721"/>
            <a:ext cx="9353550" cy="4505325"/>
            <a:chOff x="301391" y="5379721"/>
            <a:chExt cx="9353550" cy="4505325"/>
          </a:xfrm>
        </p:grpSpPr>
        <p:sp>
          <p:nvSpPr>
            <p:cNvPr id="4" name="object 4" descr=""/>
            <p:cNvSpPr/>
            <p:nvPr/>
          </p:nvSpPr>
          <p:spPr>
            <a:xfrm>
              <a:off x="310916" y="5389245"/>
              <a:ext cx="9332595" cy="4490720"/>
            </a:xfrm>
            <a:custGeom>
              <a:avLst/>
              <a:gdLst/>
              <a:ahLst/>
              <a:cxnLst/>
              <a:rect l="l" t="t" r="r" b="b"/>
              <a:pathLst>
                <a:path w="9332595" h="4490720">
                  <a:moveTo>
                    <a:pt x="9048481" y="4490598"/>
                  </a:moveTo>
                  <a:lnTo>
                    <a:pt x="285750" y="4490598"/>
                  </a:lnTo>
                  <a:lnTo>
                    <a:pt x="239399" y="4486858"/>
                  </a:lnTo>
                  <a:lnTo>
                    <a:pt x="195430" y="4476031"/>
                  </a:lnTo>
                  <a:lnTo>
                    <a:pt x="154431" y="4458704"/>
                  </a:lnTo>
                  <a:lnTo>
                    <a:pt x="116989" y="4435465"/>
                  </a:lnTo>
                  <a:lnTo>
                    <a:pt x="83694" y="4406904"/>
                  </a:lnTo>
                  <a:lnTo>
                    <a:pt x="55133" y="4373609"/>
                  </a:lnTo>
                  <a:lnTo>
                    <a:pt x="31894" y="4336167"/>
                  </a:lnTo>
                  <a:lnTo>
                    <a:pt x="14567" y="4295168"/>
                  </a:lnTo>
                  <a:lnTo>
                    <a:pt x="3739" y="4251199"/>
                  </a:lnTo>
                  <a:lnTo>
                    <a:pt x="0" y="4204848"/>
                  </a:lnTo>
                  <a:lnTo>
                    <a:pt x="0" y="285750"/>
                  </a:lnTo>
                  <a:lnTo>
                    <a:pt x="3739" y="239400"/>
                  </a:lnTo>
                  <a:lnTo>
                    <a:pt x="14567" y="195430"/>
                  </a:lnTo>
                  <a:lnTo>
                    <a:pt x="31894" y="154431"/>
                  </a:lnTo>
                  <a:lnTo>
                    <a:pt x="55133" y="116989"/>
                  </a:lnTo>
                  <a:lnTo>
                    <a:pt x="83694" y="83694"/>
                  </a:lnTo>
                  <a:lnTo>
                    <a:pt x="116989" y="55133"/>
                  </a:lnTo>
                  <a:lnTo>
                    <a:pt x="154431" y="31895"/>
                  </a:lnTo>
                  <a:lnTo>
                    <a:pt x="195430" y="14567"/>
                  </a:lnTo>
                  <a:lnTo>
                    <a:pt x="239399" y="3740"/>
                  </a:lnTo>
                  <a:lnTo>
                    <a:pt x="285750" y="0"/>
                  </a:lnTo>
                  <a:lnTo>
                    <a:pt x="9048481" y="0"/>
                  </a:lnTo>
                  <a:lnTo>
                    <a:pt x="9094831" y="3740"/>
                  </a:lnTo>
                  <a:lnTo>
                    <a:pt x="9138800" y="14567"/>
                  </a:lnTo>
                  <a:lnTo>
                    <a:pt x="9179800" y="31895"/>
                  </a:lnTo>
                  <a:lnTo>
                    <a:pt x="9217241" y="55133"/>
                  </a:lnTo>
                  <a:lnTo>
                    <a:pt x="9250537" y="83694"/>
                  </a:lnTo>
                  <a:lnTo>
                    <a:pt x="9279098" y="116989"/>
                  </a:lnTo>
                  <a:lnTo>
                    <a:pt x="9302336" y="154431"/>
                  </a:lnTo>
                  <a:lnTo>
                    <a:pt x="9319664" y="195430"/>
                  </a:lnTo>
                  <a:lnTo>
                    <a:pt x="9330491" y="239400"/>
                  </a:lnTo>
                  <a:lnTo>
                    <a:pt x="9332025" y="258403"/>
                  </a:lnTo>
                  <a:lnTo>
                    <a:pt x="9332025" y="4232195"/>
                  </a:lnTo>
                  <a:lnTo>
                    <a:pt x="9319664" y="4295168"/>
                  </a:lnTo>
                  <a:lnTo>
                    <a:pt x="9302336" y="4336167"/>
                  </a:lnTo>
                  <a:lnTo>
                    <a:pt x="9279098" y="4373609"/>
                  </a:lnTo>
                  <a:lnTo>
                    <a:pt x="9250537" y="4406904"/>
                  </a:lnTo>
                  <a:lnTo>
                    <a:pt x="9217241" y="4435465"/>
                  </a:lnTo>
                  <a:lnTo>
                    <a:pt x="9179800" y="4458704"/>
                  </a:lnTo>
                  <a:lnTo>
                    <a:pt x="9138800" y="4476031"/>
                  </a:lnTo>
                  <a:lnTo>
                    <a:pt x="9094831" y="4486858"/>
                  </a:lnTo>
                  <a:lnTo>
                    <a:pt x="9048481" y="4490598"/>
                  </a:lnTo>
                  <a:close/>
                </a:path>
              </a:pathLst>
            </a:custGeom>
            <a:solidFill>
              <a:srgbClr val="003C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10916" y="5389246"/>
              <a:ext cx="9334500" cy="4486275"/>
            </a:xfrm>
            <a:custGeom>
              <a:avLst/>
              <a:gdLst/>
              <a:ahLst/>
              <a:cxnLst/>
              <a:rect l="l" t="t" r="r" b="b"/>
              <a:pathLst>
                <a:path w="9334500" h="4486275">
                  <a:moveTo>
                    <a:pt x="237034" y="4486265"/>
                  </a:moveTo>
                  <a:lnTo>
                    <a:pt x="195426" y="4476028"/>
                  </a:lnTo>
                  <a:lnTo>
                    <a:pt x="154426" y="4458700"/>
                  </a:lnTo>
                  <a:lnTo>
                    <a:pt x="116984" y="4435460"/>
                  </a:lnTo>
                  <a:lnTo>
                    <a:pt x="83688" y="4406897"/>
                  </a:lnTo>
                  <a:lnTo>
                    <a:pt x="55128" y="4373600"/>
                  </a:lnTo>
                  <a:lnTo>
                    <a:pt x="31891" y="4336157"/>
                  </a:lnTo>
                  <a:lnTo>
                    <a:pt x="14565" y="4295157"/>
                  </a:lnTo>
                  <a:lnTo>
                    <a:pt x="3739" y="4251188"/>
                  </a:lnTo>
                  <a:lnTo>
                    <a:pt x="0" y="4204838"/>
                  </a:lnTo>
                  <a:lnTo>
                    <a:pt x="0" y="285752"/>
                  </a:lnTo>
                  <a:lnTo>
                    <a:pt x="3739" y="239402"/>
                  </a:lnTo>
                  <a:lnTo>
                    <a:pt x="14566" y="195433"/>
                  </a:lnTo>
                  <a:lnTo>
                    <a:pt x="31893" y="154433"/>
                  </a:lnTo>
                  <a:lnTo>
                    <a:pt x="55131" y="116991"/>
                  </a:lnTo>
                  <a:lnTo>
                    <a:pt x="83692" y="83695"/>
                  </a:lnTo>
                  <a:lnTo>
                    <a:pt x="116988" y="55134"/>
                  </a:lnTo>
                  <a:lnTo>
                    <a:pt x="154430" y="31895"/>
                  </a:lnTo>
                  <a:lnTo>
                    <a:pt x="195429" y="14568"/>
                  </a:lnTo>
                  <a:lnTo>
                    <a:pt x="239399" y="3740"/>
                  </a:lnTo>
                  <a:lnTo>
                    <a:pt x="285749" y="0"/>
                  </a:lnTo>
                  <a:lnTo>
                    <a:pt x="9048452" y="0"/>
                  </a:lnTo>
                  <a:lnTo>
                    <a:pt x="9094804" y="3733"/>
                  </a:lnTo>
                  <a:lnTo>
                    <a:pt x="9138776" y="14557"/>
                  </a:lnTo>
                  <a:lnTo>
                    <a:pt x="9179780" y="31882"/>
                  </a:lnTo>
                  <a:lnTo>
                    <a:pt x="9217225" y="55120"/>
                  </a:lnTo>
                  <a:lnTo>
                    <a:pt x="9250525" y="83681"/>
                  </a:lnTo>
                  <a:lnTo>
                    <a:pt x="9279091" y="116978"/>
                  </a:lnTo>
                  <a:lnTo>
                    <a:pt x="9302332" y="154423"/>
                  </a:lnTo>
                  <a:lnTo>
                    <a:pt x="9319662" y="195426"/>
                  </a:lnTo>
                  <a:lnTo>
                    <a:pt x="9330491" y="239399"/>
                  </a:lnTo>
                  <a:lnTo>
                    <a:pt x="9334231" y="285752"/>
                  </a:lnTo>
                  <a:lnTo>
                    <a:pt x="9334231" y="4204840"/>
                  </a:lnTo>
                  <a:lnTo>
                    <a:pt x="9330491" y="4251195"/>
                  </a:lnTo>
                  <a:lnTo>
                    <a:pt x="9319662" y="4295169"/>
                  </a:lnTo>
                  <a:lnTo>
                    <a:pt x="9302332" y="4336172"/>
                  </a:lnTo>
                  <a:lnTo>
                    <a:pt x="9279090" y="4373616"/>
                  </a:lnTo>
                  <a:lnTo>
                    <a:pt x="9250525" y="4406913"/>
                  </a:lnTo>
                  <a:lnTo>
                    <a:pt x="9217225" y="4435475"/>
                  </a:lnTo>
                  <a:lnTo>
                    <a:pt x="9179778" y="4458712"/>
                  </a:lnTo>
                  <a:lnTo>
                    <a:pt x="9138775" y="4476036"/>
                  </a:lnTo>
                  <a:lnTo>
                    <a:pt x="9097195" y="4486257"/>
                  </a:lnTo>
                </a:path>
              </a:pathLst>
            </a:custGeom>
            <a:ln w="19049">
              <a:solidFill>
                <a:srgbClr val="20829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916" y="2362313"/>
            <a:ext cx="4545364" cy="2887530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405745" y="6098071"/>
            <a:ext cx="9050655" cy="74295"/>
          </a:xfrm>
          <a:custGeom>
            <a:avLst/>
            <a:gdLst/>
            <a:ahLst/>
            <a:cxnLst/>
            <a:rect l="l" t="t" r="r" b="b"/>
            <a:pathLst>
              <a:path w="9050655" h="74295">
                <a:moveTo>
                  <a:pt x="0" y="0"/>
                </a:moveTo>
                <a:lnTo>
                  <a:pt x="9050478" y="73938"/>
                </a:lnTo>
              </a:path>
            </a:pathLst>
          </a:custGeom>
          <a:ln w="9524">
            <a:solidFill>
              <a:srgbClr val="2082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32667" y="7663256"/>
            <a:ext cx="9023985" cy="0"/>
          </a:xfrm>
          <a:custGeom>
            <a:avLst/>
            <a:gdLst/>
            <a:ahLst/>
            <a:cxnLst/>
            <a:rect l="l" t="t" r="r" b="b"/>
            <a:pathLst>
              <a:path w="9023985" h="0">
                <a:moveTo>
                  <a:pt x="0" y="0"/>
                </a:moveTo>
                <a:lnTo>
                  <a:pt x="9023556" y="0"/>
                </a:lnTo>
              </a:path>
            </a:pathLst>
          </a:custGeom>
          <a:ln w="9524">
            <a:solidFill>
              <a:srgbClr val="2082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1097145" y="5646153"/>
            <a:ext cx="3112770" cy="3112770"/>
          </a:xfrm>
          <a:custGeom>
            <a:avLst/>
            <a:gdLst/>
            <a:ahLst/>
            <a:cxnLst/>
            <a:rect l="l" t="t" r="r" b="b"/>
            <a:pathLst>
              <a:path w="3112769" h="3112770">
                <a:moveTo>
                  <a:pt x="3112465" y="328256"/>
                </a:moveTo>
                <a:lnTo>
                  <a:pt x="3107144" y="307911"/>
                </a:lnTo>
                <a:lnTo>
                  <a:pt x="3094799" y="290144"/>
                </a:lnTo>
                <a:lnTo>
                  <a:pt x="2971939" y="167284"/>
                </a:lnTo>
                <a:lnTo>
                  <a:pt x="2971939" y="339902"/>
                </a:lnTo>
                <a:lnTo>
                  <a:pt x="2741041" y="663155"/>
                </a:lnTo>
                <a:lnTo>
                  <a:pt x="2596375" y="711365"/>
                </a:lnTo>
                <a:lnTo>
                  <a:pt x="1758873" y="1539760"/>
                </a:lnTo>
                <a:lnTo>
                  <a:pt x="1605915" y="1692719"/>
                </a:lnTo>
                <a:lnTo>
                  <a:pt x="1605915" y="1910702"/>
                </a:lnTo>
                <a:lnTo>
                  <a:pt x="1487932" y="2028685"/>
                </a:lnTo>
                <a:lnTo>
                  <a:pt x="1401635" y="1942388"/>
                </a:lnTo>
                <a:lnTo>
                  <a:pt x="1401635" y="2114981"/>
                </a:lnTo>
                <a:lnTo>
                  <a:pt x="1272184" y="2244433"/>
                </a:lnTo>
                <a:lnTo>
                  <a:pt x="1185887" y="2158136"/>
                </a:lnTo>
                <a:lnTo>
                  <a:pt x="1185887" y="2330729"/>
                </a:lnTo>
                <a:lnTo>
                  <a:pt x="610006" y="2906611"/>
                </a:lnTo>
                <a:lnTo>
                  <a:pt x="574560" y="2936773"/>
                </a:lnTo>
                <a:lnTo>
                  <a:pt x="535800" y="2960230"/>
                </a:lnTo>
                <a:lnTo>
                  <a:pt x="494563" y="2976981"/>
                </a:lnTo>
                <a:lnTo>
                  <a:pt x="451662" y="2987040"/>
                </a:lnTo>
                <a:lnTo>
                  <a:pt x="407911" y="2990392"/>
                </a:lnTo>
                <a:lnTo>
                  <a:pt x="364185" y="2987040"/>
                </a:lnTo>
                <a:lnTo>
                  <a:pt x="321284" y="2976981"/>
                </a:lnTo>
                <a:lnTo>
                  <a:pt x="280035" y="2960230"/>
                </a:lnTo>
                <a:lnTo>
                  <a:pt x="241274" y="2936773"/>
                </a:lnTo>
                <a:lnTo>
                  <a:pt x="205841" y="2906611"/>
                </a:lnTo>
                <a:lnTo>
                  <a:pt x="175679" y="2871178"/>
                </a:lnTo>
                <a:lnTo>
                  <a:pt x="152222" y="2832417"/>
                </a:lnTo>
                <a:lnTo>
                  <a:pt x="135470" y="2791168"/>
                </a:lnTo>
                <a:lnTo>
                  <a:pt x="125412" y="2748267"/>
                </a:lnTo>
                <a:lnTo>
                  <a:pt x="122072" y="2704528"/>
                </a:lnTo>
                <a:lnTo>
                  <a:pt x="125425" y="2660802"/>
                </a:lnTo>
                <a:lnTo>
                  <a:pt x="135470" y="2617901"/>
                </a:lnTo>
                <a:lnTo>
                  <a:pt x="152234" y="2576652"/>
                </a:lnTo>
                <a:lnTo>
                  <a:pt x="175679" y="2537904"/>
                </a:lnTo>
                <a:lnTo>
                  <a:pt x="205841" y="2502458"/>
                </a:lnTo>
                <a:lnTo>
                  <a:pt x="781723" y="1926577"/>
                </a:lnTo>
                <a:lnTo>
                  <a:pt x="1185887" y="2330729"/>
                </a:lnTo>
                <a:lnTo>
                  <a:pt x="1185887" y="2158136"/>
                </a:lnTo>
                <a:lnTo>
                  <a:pt x="868032" y="1840268"/>
                </a:lnTo>
                <a:lnTo>
                  <a:pt x="997470" y="1710829"/>
                </a:lnTo>
                <a:lnTo>
                  <a:pt x="1401635" y="2114981"/>
                </a:lnTo>
                <a:lnTo>
                  <a:pt x="1401635" y="1942388"/>
                </a:lnTo>
                <a:lnTo>
                  <a:pt x="1083779" y="1624520"/>
                </a:lnTo>
                <a:lnTo>
                  <a:pt x="1201750" y="1506537"/>
                </a:lnTo>
                <a:lnTo>
                  <a:pt x="1267599" y="1572374"/>
                </a:lnTo>
                <a:lnTo>
                  <a:pt x="1540040" y="1844789"/>
                </a:lnTo>
                <a:lnTo>
                  <a:pt x="1605915" y="1910702"/>
                </a:lnTo>
                <a:lnTo>
                  <a:pt x="1605915" y="1692719"/>
                </a:lnTo>
                <a:lnTo>
                  <a:pt x="1583245" y="1715389"/>
                </a:lnTo>
                <a:lnTo>
                  <a:pt x="1421231" y="1553375"/>
                </a:lnTo>
                <a:lnTo>
                  <a:pt x="1397076" y="1529207"/>
                </a:lnTo>
                <a:lnTo>
                  <a:pt x="1572666" y="1353616"/>
                </a:lnTo>
                <a:lnTo>
                  <a:pt x="2386355" y="539940"/>
                </a:lnTo>
                <a:lnTo>
                  <a:pt x="2449309" y="371424"/>
                </a:lnTo>
                <a:lnTo>
                  <a:pt x="2772562" y="140525"/>
                </a:lnTo>
                <a:lnTo>
                  <a:pt x="2971939" y="339902"/>
                </a:lnTo>
                <a:lnTo>
                  <a:pt x="2971939" y="167284"/>
                </a:lnTo>
                <a:lnTo>
                  <a:pt x="2945180" y="140525"/>
                </a:lnTo>
                <a:lnTo>
                  <a:pt x="2822321" y="17665"/>
                </a:lnTo>
                <a:lnTo>
                  <a:pt x="2804553" y="5308"/>
                </a:lnTo>
                <a:lnTo>
                  <a:pt x="2784208" y="0"/>
                </a:lnTo>
                <a:lnTo>
                  <a:pt x="2763253" y="1892"/>
                </a:lnTo>
                <a:lnTo>
                  <a:pt x="2362225" y="283641"/>
                </a:lnTo>
                <a:lnTo>
                  <a:pt x="2289860" y="463816"/>
                </a:lnTo>
                <a:lnTo>
                  <a:pt x="1529549" y="1224127"/>
                </a:lnTo>
                <a:lnTo>
                  <a:pt x="1443240" y="1137818"/>
                </a:lnTo>
                <a:lnTo>
                  <a:pt x="1443240" y="1310436"/>
                </a:lnTo>
                <a:lnTo>
                  <a:pt x="1310767" y="1442910"/>
                </a:lnTo>
                <a:lnTo>
                  <a:pt x="1244930" y="1377061"/>
                </a:lnTo>
                <a:lnTo>
                  <a:pt x="776084" y="908253"/>
                </a:lnTo>
                <a:lnTo>
                  <a:pt x="757339" y="894740"/>
                </a:lnTo>
                <a:lnTo>
                  <a:pt x="735774" y="887501"/>
                </a:lnTo>
                <a:lnTo>
                  <a:pt x="713041" y="886828"/>
                </a:lnTo>
                <a:lnTo>
                  <a:pt x="690803" y="893000"/>
                </a:lnTo>
                <a:lnTo>
                  <a:pt x="644512" y="910450"/>
                </a:lnTo>
                <a:lnTo>
                  <a:pt x="597014" y="921905"/>
                </a:lnTo>
                <a:lnTo>
                  <a:pt x="548868" y="927468"/>
                </a:lnTo>
                <a:lnTo>
                  <a:pt x="500621" y="927252"/>
                </a:lnTo>
                <a:lnTo>
                  <a:pt x="452843" y="921359"/>
                </a:lnTo>
                <a:lnTo>
                  <a:pt x="406095" y="909891"/>
                </a:lnTo>
                <a:lnTo>
                  <a:pt x="360908" y="892937"/>
                </a:lnTo>
                <a:lnTo>
                  <a:pt x="317855" y="870610"/>
                </a:lnTo>
                <a:lnTo>
                  <a:pt x="277495" y="843013"/>
                </a:lnTo>
                <a:lnTo>
                  <a:pt x="240360" y="810234"/>
                </a:lnTo>
                <a:lnTo>
                  <a:pt x="206108" y="771245"/>
                </a:lnTo>
                <a:lnTo>
                  <a:pt x="177558" y="728853"/>
                </a:lnTo>
                <a:lnTo>
                  <a:pt x="154813" y="683641"/>
                </a:lnTo>
                <a:lnTo>
                  <a:pt x="138010" y="636244"/>
                </a:lnTo>
                <a:lnTo>
                  <a:pt x="127215" y="587248"/>
                </a:lnTo>
                <a:lnTo>
                  <a:pt x="122567" y="537286"/>
                </a:lnTo>
                <a:lnTo>
                  <a:pt x="124142" y="486968"/>
                </a:lnTo>
                <a:lnTo>
                  <a:pt x="132054" y="436880"/>
                </a:lnTo>
                <a:lnTo>
                  <a:pt x="318211" y="623049"/>
                </a:lnTo>
                <a:lnTo>
                  <a:pt x="327494" y="630669"/>
                </a:lnTo>
                <a:lnTo>
                  <a:pt x="337997" y="636270"/>
                </a:lnTo>
                <a:lnTo>
                  <a:pt x="349389" y="639737"/>
                </a:lnTo>
                <a:lnTo>
                  <a:pt x="361353" y="640918"/>
                </a:lnTo>
                <a:lnTo>
                  <a:pt x="373316" y="639737"/>
                </a:lnTo>
                <a:lnTo>
                  <a:pt x="623354" y="404190"/>
                </a:lnTo>
                <a:lnTo>
                  <a:pt x="641223" y="361035"/>
                </a:lnTo>
                <a:lnTo>
                  <a:pt x="636752" y="338074"/>
                </a:lnTo>
                <a:lnTo>
                  <a:pt x="623354" y="317881"/>
                </a:lnTo>
                <a:lnTo>
                  <a:pt x="437222" y="131749"/>
                </a:lnTo>
                <a:lnTo>
                  <a:pt x="487311" y="123850"/>
                </a:lnTo>
                <a:lnTo>
                  <a:pt x="537641" y="122275"/>
                </a:lnTo>
                <a:lnTo>
                  <a:pt x="587603" y="126936"/>
                </a:lnTo>
                <a:lnTo>
                  <a:pt x="636600" y="137731"/>
                </a:lnTo>
                <a:lnTo>
                  <a:pt x="683996" y="154533"/>
                </a:lnTo>
                <a:lnTo>
                  <a:pt x="729195" y="177266"/>
                </a:lnTo>
                <a:lnTo>
                  <a:pt x="771588" y="205803"/>
                </a:lnTo>
                <a:lnTo>
                  <a:pt x="810564" y="240042"/>
                </a:lnTo>
                <a:lnTo>
                  <a:pt x="843343" y="277177"/>
                </a:lnTo>
                <a:lnTo>
                  <a:pt x="870940" y="317538"/>
                </a:lnTo>
                <a:lnTo>
                  <a:pt x="893267" y="360591"/>
                </a:lnTo>
                <a:lnTo>
                  <a:pt x="910234" y="405777"/>
                </a:lnTo>
                <a:lnTo>
                  <a:pt x="921702" y="452526"/>
                </a:lnTo>
                <a:lnTo>
                  <a:pt x="927608" y="500291"/>
                </a:lnTo>
                <a:lnTo>
                  <a:pt x="927823" y="548513"/>
                </a:lnTo>
                <a:lnTo>
                  <a:pt x="922261" y="596646"/>
                </a:lnTo>
                <a:lnTo>
                  <a:pt x="910818" y="644105"/>
                </a:lnTo>
                <a:lnTo>
                  <a:pt x="893381" y="690372"/>
                </a:lnTo>
                <a:lnTo>
                  <a:pt x="887183" y="712673"/>
                </a:lnTo>
                <a:lnTo>
                  <a:pt x="887869" y="735469"/>
                </a:lnTo>
                <a:lnTo>
                  <a:pt x="895184" y="757135"/>
                </a:lnTo>
                <a:lnTo>
                  <a:pt x="908875" y="776058"/>
                </a:lnTo>
                <a:lnTo>
                  <a:pt x="1443240" y="1310436"/>
                </a:lnTo>
                <a:lnTo>
                  <a:pt x="1443240" y="1137818"/>
                </a:lnTo>
                <a:lnTo>
                  <a:pt x="1016736" y="711314"/>
                </a:lnTo>
                <a:lnTo>
                  <a:pt x="1031328" y="666711"/>
                </a:lnTo>
                <a:lnTo>
                  <a:pt x="1041755" y="621360"/>
                </a:lnTo>
                <a:lnTo>
                  <a:pt x="1048080" y="575525"/>
                </a:lnTo>
                <a:lnTo>
                  <a:pt x="1050353" y="529513"/>
                </a:lnTo>
                <a:lnTo>
                  <a:pt x="1048613" y="483603"/>
                </a:lnTo>
                <a:lnTo>
                  <a:pt x="1042936" y="438061"/>
                </a:lnTo>
                <a:lnTo>
                  <a:pt x="1033348" y="393179"/>
                </a:lnTo>
                <a:lnTo>
                  <a:pt x="1019911" y="349250"/>
                </a:lnTo>
                <a:lnTo>
                  <a:pt x="1002690" y="306552"/>
                </a:lnTo>
                <a:lnTo>
                  <a:pt x="981722" y="265379"/>
                </a:lnTo>
                <a:lnTo>
                  <a:pt x="957059" y="225983"/>
                </a:lnTo>
                <a:lnTo>
                  <a:pt x="928763" y="188683"/>
                </a:lnTo>
                <a:lnTo>
                  <a:pt x="896874" y="153746"/>
                </a:lnTo>
                <a:lnTo>
                  <a:pt x="861987" y="121869"/>
                </a:lnTo>
                <a:lnTo>
                  <a:pt x="824839" y="93586"/>
                </a:lnTo>
                <a:lnTo>
                  <a:pt x="785672" y="68948"/>
                </a:lnTo>
                <a:lnTo>
                  <a:pt x="744766" y="47993"/>
                </a:lnTo>
                <a:lnTo>
                  <a:pt x="702386" y="30759"/>
                </a:lnTo>
                <a:lnTo>
                  <a:pt x="658799" y="17310"/>
                </a:lnTo>
                <a:lnTo>
                  <a:pt x="614286" y="7683"/>
                </a:lnTo>
                <a:lnTo>
                  <a:pt x="569112" y="1917"/>
                </a:lnTo>
                <a:lnTo>
                  <a:pt x="523532" y="63"/>
                </a:lnTo>
                <a:lnTo>
                  <a:pt x="477837" y="2184"/>
                </a:lnTo>
                <a:lnTo>
                  <a:pt x="432269" y="8293"/>
                </a:lnTo>
                <a:lnTo>
                  <a:pt x="387121" y="18465"/>
                </a:lnTo>
                <a:lnTo>
                  <a:pt x="342646" y="32727"/>
                </a:lnTo>
                <a:lnTo>
                  <a:pt x="299123" y="51142"/>
                </a:lnTo>
                <a:lnTo>
                  <a:pt x="265264" y="95910"/>
                </a:lnTo>
                <a:lnTo>
                  <a:pt x="266992" y="124028"/>
                </a:lnTo>
                <a:lnTo>
                  <a:pt x="282244" y="149377"/>
                </a:lnTo>
                <a:lnTo>
                  <a:pt x="493915" y="361035"/>
                </a:lnTo>
                <a:lnTo>
                  <a:pt x="361353" y="493585"/>
                </a:lnTo>
                <a:lnTo>
                  <a:pt x="149694" y="281914"/>
                </a:lnTo>
                <a:lnTo>
                  <a:pt x="124333" y="266649"/>
                </a:lnTo>
                <a:lnTo>
                  <a:pt x="96202" y="264947"/>
                </a:lnTo>
                <a:lnTo>
                  <a:pt x="70269" y="275945"/>
                </a:lnTo>
                <a:lnTo>
                  <a:pt x="33058" y="342290"/>
                </a:lnTo>
                <a:lnTo>
                  <a:pt x="18770" y="386765"/>
                </a:lnTo>
                <a:lnTo>
                  <a:pt x="8597" y="431914"/>
                </a:lnTo>
                <a:lnTo>
                  <a:pt x="2476" y="477469"/>
                </a:lnTo>
                <a:lnTo>
                  <a:pt x="355" y="523176"/>
                </a:lnTo>
                <a:lnTo>
                  <a:pt x="2209" y="568744"/>
                </a:lnTo>
                <a:lnTo>
                  <a:pt x="7962" y="613930"/>
                </a:lnTo>
                <a:lnTo>
                  <a:pt x="17602" y="658444"/>
                </a:lnTo>
                <a:lnTo>
                  <a:pt x="31051" y="702017"/>
                </a:lnTo>
                <a:lnTo>
                  <a:pt x="48285" y="744410"/>
                </a:lnTo>
                <a:lnTo>
                  <a:pt x="69253" y="785317"/>
                </a:lnTo>
                <a:lnTo>
                  <a:pt x="93891" y="824484"/>
                </a:lnTo>
                <a:lnTo>
                  <a:pt x="122186" y="861656"/>
                </a:lnTo>
                <a:lnTo>
                  <a:pt x="154063" y="896543"/>
                </a:lnTo>
                <a:lnTo>
                  <a:pt x="189001" y="928420"/>
                </a:lnTo>
                <a:lnTo>
                  <a:pt x="226288" y="956716"/>
                </a:lnTo>
                <a:lnTo>
                  <a:pt x="265671" y="981367"/>
                </a:lnTo>
                <a:lnTo>
                  <a:pt x="306844" y="1002334"/>
                </a:lnTo>
                <a:lnTo>
                  <a:pt x="349529" y="1019556"/>
                </a:lnTo>
                <a:lnTo>
                  <a:pt x="393446" y="1032979"/>
                </a:lnTo>
                <a:lnTo>
                  <a:pt x="438315" y="1042568"/>
                </a:lnTo>
                <a:lnTo>
                  <a:pt x="483857" y="1048258"/>
                </a:lnTo>
                <a:lnTo>
                  <a:pt x="529780" y="1049985"/>
                </a:lnTo>
                <a:lnTo>
                  <a:pt x="575792" y="1047724"/>
                </a:lnTo>
                <a:lnTo>
                  <a:pt x="621639" y="1041400"/>
                </a:lnTo>
                <a:lnTo>
                  <a:pt x="667004" y="1030973"/>
                </a:lnTo>
                <a:lnTo>
                  <a:pt x="711631" y="1016393"/>
                </a:lnTo>
                <a:lnTo>
                  <a:pt x="1115453" y="1420241"/>
                </a:lnTo>
                <a:lnTo>
                  <a:pt x="954328" y="1581365"/>
                </a:lnTo>
                <a:lnTo>
                  <a:pt x="738581" y="1797113"/>
                </a:lnTo>
                <a:lnTo>
                  <a:pt x="119532" y="2416162"/>
                </a:lnTo>
                <a:lnTo>
                  <a:pt x="87820" y="2451747"/>
                </a:lnTo>
                <a:lnTo>
                  <a:pt x="60985" y="2489936"/>
                </a:lnTo>
                <a:lnTo>
                  <a:pt x="39027" y="2530271"/>
                </a:lnTo>
                <a:lnTo>
                  <a:pt x="21945" y="2572334"/>
                </a:lnTo>
                <a:lnTo>
                  <a:pt x="9753" y="2615692"/>
                </a:lnTo>
                <a:lnTo>
                  <a:pt x="2438" y="2659900"/>
                </a:lnTo>
                <a:lnTo>
                  <a:pt x="0" y="2704528"/>
                </a:lnTo>
                <a:lnTo>
                  <a:pt x="2438" y="2749194"/>
                </a:lnTo>
                <a:lnTo>
                  <a:pt x="9753" y="2793415"/>
                </a:lnTo>
                <a:lnTo>
                  <a:pt x="21958" y="2836761"/>
                </a:lnTo>
                <a:lnTo>
                  <a:pt x="39039" y="2878823"/>
                </a:lnTo>
                <a:lnTo>
                  <a:pt x="60998" y="2919158"/>
                </a:lnTo>
                <a:lnTo>
                  <a:pt x="87833" y="2957334"/>
                </a:lnTo>
                <a:lnTo>
                  <a:pt x="119545" y="2992920"/>
                </a:lnTo>
                <a:lnTo>
                  <a:pt x="155130" y="3024632"/>
                </a:lnTo>
                <a:lnTo>
                  <a:pt x="193306" y="3051467"/>
                </a:lnTo>
                <a:lnTo>
                  <a:pt x="233629" y="3073425"/>
                </a:lnTo>
                <a:lnTo>
                  <a:pt x="275691" y="3090507"/>
                </a:lnTo>
                <a:lnTo>
                  <a:pt x="319036" y="3102699"/>
                </a:lnTo>
                <a:lnTo>
                  <a:pt x="363258" y="3110026"/>
                </a:lnTo>
                <a:lnTo>
                  <a:pt x="407936" y="3112465"/>
                </a:lnTo>
                <a:lnTo>
                  <a:pt x="452577" y="3110026"/>
                </a:lnTo>
                <a:lnTo>
                  <a:pt x="496798" y="3102699"/>
                </a:lnTo>
                <a:lnTo>
                  <a:pt x="540143" y="3090507"/>
                </a:lnTo>
                <a:lnTo>
                  <a:pt x="582206" y="3073425"/>
                </a:lnTo>
                <a:lnTo>
                  <a:pt x="622541" y="3051467"/>
                </a:lnTo>
                <a:lnTo>
                  <a:pt x="660717" y="3024632"/>
                </a:lnTo>
                <a:lnTo>
                  <a:pt x="696302" y="2992920"/>
                </a:lnTo>
                <a:lnTo>
                  <a:pt x="698830" y="2990392"/>
                </a:lnTo>
                <a:lnTo>
                  <a:pt x="1692224" y="1996998"/>
                </a:lnTo>
                <a:lnTo>
                  <a:pt x="2096046" y="2400820"/>
                </a:lnTo>
                <a:lnTo>
                  <a:pt x="2081466" y="2445423"/>
                </a:lnTo>
                <a:lnTo>
                  <a:pt x="2071027" y="2490787"/>
                </a:lnTo>
                <a:lnTo>
                  <a:pt x="2064715" y="2536609"/>
                </a:lnTo>
                <a:lnTo>
                  <a:pt x="2062441" y="2582634"/>
                </a:lnTo>
                <a:lnTo>
                  <a:pt x="2064181" y="2628544"/>
                </a:lnTo>
                <a:lnTo>
                  <a:pt x="2069871" y="2674086"/>
                </a:lnTo>
                <a:lnTo>
                  <a:pt x="2079447" y="2718955"/>
                </a:lnTo>
                <a:lnTo>
                  <a:pt x="2092883" y="2762885"/>
                </a:lnTo>
                <a:lnTo>
                  <a:pt x="2110105" y="2805582"/>
                </a:lnTo>
                <a:lnTo>
                  <a:pt x="2131072" y="2846768"/>
                </a:lnTo>
                <a:lnTo>
                  <a:pt x="2155736" y="2886151"/>
                </a:lnTo>
                <a:lnTo>
                  <a:pt x="2184031" y="2923451"/>
                </a:lnTo>
                <a:lnTo>
                  <a:pt x="2215921" y="2958388"/>
                </a:lnTo>
                <a:lnTo>
                  <a:pt x="2250668" y="2990151"/>
                </a:lnTo>
                <a:lnTo>
                  <a:pt x="2287714" y="3018371"/>
                </a:lnTo>
                <a:lnTo>
                  <a:pt x="2326779" y="3042983"/>
                </a:lnTo>
                <a:lnTo>
                  <a:pt x="2367597" y="3063951"/>
                </a:lnTo>
                <a:lnTo>
                  <a:pt x="2409914" y="3081210"/>
                </a:lnTo>
                <a:lnTo>
                  <a:pt x="2453449" y="3094710"/>
                </a:lnTo>
                <a:lnTo>
                  <a:pt x="2497950" y="3104400"/>
                </a:lnTo>
                <a:lnTo>
                  <a:pt x="2543124" y="3110217"/>
                </a:lnTo>
                <a:lnTo>
                  <a:pt x="2588730" y="3112122"/>
                </a:lnTo>
                <a:lnTo>
                  <a:pt x="2634488" y="3110052"/>
                </a:lnTo>
                <a:lnTo>
                  <a:pt x="2680119" y="3103956"/>
                </a:lnTo>
                <a:lnTo>
                  <a:pt x="2725382" y="3093783"/>
                </a:lnTo>
                <a:lnTo>
                  <a:pt x="2769984" y="3079483"/>
                </a:lnTo>
                <a:lnTo>
                  <a:pt x="2813685" y="3060992"/>
                </a:lnTo>
                <a:lnTo>
                  <a:pt x="2847517" y="3016224"/>
                </a:lnTo>
                <a:lnTo>
                  <a:pt x="2845790" y="2988106"/>
                </a:lnTo>
                <a:lnTo>
                  <a:pt x="2830538" y="2962770"/>
                </a:lnTo>
                <a:lnTo>
                  <a:pt x="2618879" y="2751112"/>
                </a:lnTo>
                <a:lnTo>
                  <a:pt x="2751429" y="2618562"/>
                </a:lnTo>
                <a:lnTo>
                  <a:pt x="2963087" y="2830220"/>
                </a:lnTo>
                <a:lnTo>
                  <a:pt x="2988500" y="2845498"/>
                </a:lnTo>
                <a:lnTo>
                  <a:pt x="3016631" y="2847175"/>
                </a:lnTo>
                <a:lnTo>
                  <a:pt x="3042551" y="2836151"/>
                </a:lnTo>
                <a:lnTo>
                  <a:pt x="3079737" y="2769819"/>
                </a:lnTo>
                <a:lnTo>
                  <a:pt x="3093999" y="2725343"/>
                </a:lnTo>
                <a:lnTo>
                  <a:pt x="3104172" y="2680195"/>
                </a:lnTo>
                <a:lnTo>
                  <a:pt x="3110280" y="2634627"/>
                </a:lnTo>
                <a:lnTo>
                  <a:pt x="3112389" y="2588933"/>
                </a:lnTo>
                <a:lnTo>
                  <a:pt x="3110547" y="2543352"/>
                </a:lnTo>
                <a:lnTo>
                  <a:pt x="3104781" y="2498179"/>
                </a:lnTo>
                <a:lnTo>
                  <a:pt x="3095155" y="2453665"/>
                </a:lnTo>
                <a:lnTo>
                  <a:pt x="3081693" y="2410079"/>
                </a:lnTo>
                <a:lnTo>
                  <a:pt x="3064472" y="2367699"/>
                </a:lnTo>
                <a:lnTo>
                  <a:pt x="3043517" y="2326792"/>
                </a:lnTo>
                <a:lnTo>
                  <a:pt x="3018866" y="2287625"/>
                </a:lnTo>
                <a:lnTo>
                  <a:pt x="2990596" y="2250478"/>
                </a:lnTo>
                <a:lnTo>
                  <a:pt x="2990189" y="2250033"/>
                </a:lnTo>
                <a:lnTo>
                  <a:pt x="2990189" y="2574823"/>
                </a:lnTo>
                <a:lnTo>
                  <a:pt x="2988614" y="2625153"/>
                </a:lnTo>
                <a:lnTo>
                  <a:pt x="2980715" y="2675242"/>
                </a:lnTo>
                <a:lnTo>
                  <a:pt x="2794584" y="2489111"/>
                </a:lnTo>
                <a:lnTo>
                  <a:pt x="2774391" y="2475700"/>
                </a:lnTo>
                <a:lnTo>
                  <a:pt x="2751429" y="2471242"/>
                </a:lnTo>
                <a:lnTo>
                  <a:pt x="2728468" y="2475700"/>
                </a:lnTo>
                <a:lnTo>
                  <a:pt x="2708275" y="2489111"/>
                </a:lnTo>
                <a:lnTo>
                  <a:pt x="2489428" y="2707957"/>
                </a:lnTo>
                <a:lnTo>
                  <a:pt x="2476017" y="2728150"/>
                </a:lnTo>
                <a:lnTo>
                  <a:pt x="2471559" y="2751112"/>
                </a:lnTo>
                <a:lnTo>
                  <a:pt x="2476030" y="2774073"/>
                </a:lnTo>
                <a:lnTo>
                  <a:pt x="2489428" y="2794254"/>
                </a:lnTo>
                <a:lnTo>
                  <a:pt x="2675585" y="2980398"/>
                </a:lnTo>
                <a:lnTo>
                  <a:pt x="2625483" y="2988322"/>
                </a:lnTo>
                <a:lnTo>
                  <a:pt x="2575153" y="2989897"/>
                </a:lnTo>
                <a:lnTo>
                  <a:pt x="2525191" y="2985236"/>
                </a:lnTo>
                <a:lnTo>
                  <a:pt x="2476208" y="2974454"/>
                </a:lnTo>
                <a:lnTo>
                  <a:pt x="2428811" y="2957639"/>
                </a:lnTo>
                <a:lnTo>
                  <a:pt x="2383612" y="2934906"/>
                </a:lnTo>
                <a:lnTo>
                  <a:pt x="2341207" y="2906357"/>
                </a:lnTo>
                <a:lnTo>
                  <a:pt x="2302218" y="2872092"/>
                </a:lnTo>
                <a:lnTo>
                  <a:pt x="2269452" y="2834970"/>
                </a:lnTo>
                <a:lnTo>
                  <a:pt x="2241854" y="2794597"/>
                </a:lnTo>
                <a:lnTo>
                  <a:pt x="2219528" y="2751544"/>
                </a:lnTo>
                <a:lnTo>
                  <a:pt x="2202573" y="2706370"/>
                </a:lnTo>
                <a:lnTo>
                  <a:pt x="2191093" y="2659621"/>
                </a:lnTo>
                <a:lnTo>
                  <a:pt x="2185187" y="2611856"/>
                </a:lnTo>
                <a:lnTo>
                  <a:pt x="2184971" y="2563634"/>
                </a:lnTo>
                <a:lnTo>
                  <a:pt x="2190521" y="2515501"/>
                </a:lnTo>
                <a:lnTo>
                  <a:pt x="2201964" y="2468041"/>
                </a:lnTo>
                <a:lnTo>
                  <a:pt x="2219401" y="2421775"/>
                </a:lnTo>
                <a:lnTo>
                  <a:pt x="2225598" y="2399461"/>
                </a:lnTo>
                <a:lnTo>
                  <a:pt x="2224913" y="2376665"/>
                </a:lnTo>
                <a:lnTo>
                  <a:pt x="2217597" y="2354986"/>
                </a:lnTo>
                <a:lnTo>
                  <a:pt x="2203920" y="2336076"/>
                </a:lnTo>
                <a:lnTo>
                  <a:pt x="1735429" y="1867611"/>
                </a:lnTo>
                <a:lnTo>
                  <a:pt x="1669542" y="1801698"/>
                </a:lnTo>
                <a:lnTo>
                  <a:pt x="1755851" y="1715389"/>
                </a:lnTo>
                <a:lnTo>
                  <a:pt x="1802015" y="1669224"/>
                </a:lnTo>
                <a:lnTo>
                  <a:pt x="2336685" y="2203869"/>
                </a:lnTo>
                <a:lnTo>
                  <a:pt x="2355431" y="2217382"/>
                </a:lnTo>
                <a:lnTo>
                  <a:pt x="2376995" y="2224633"/>
                </a:lnTo>
                <a:lnTo>
                  <a:pt x="2399728" y="2225306"/>
                </a:lnTo>
                <a:lnTo>
                  <a:pt x="2421991" y="2219121"/>
                </a:lnTo>
                <a:lnTo>
                  <a:pt x="2468270" y="2201684"/>
                </a:lnTo>
                <a:lnTo>
                  <a:pt x="2515768" y="2190229"/>
                </a:lnTo>
                <a:lnTo>
                  <a:pt x="2563914" y="2184666"/>
                </a:lnTo>
                <a:lnTo>
                  <a:pt x="2612148" y="2184870"/>
                </a:lnTo>
                <a:lnTo>
                  <a:pt x="2659926" y="2190775"/>
                </a:lnTo>
                <a:lnTo>
                  <a:pt x="2706687" y="2202243"/>
                </a:lnTo>
                <a:lnTo>
                  <a:pt x="2751861" y="2219198"/>
                </a:lnTo>
                <a:lnTo>
                  <a:pt x="2794927" y="2241524"/>
                </a:lnTo>
                <a:lnTo>
                  <a:pt x="2835300" y="2269121"/>
                </a:lnTo>
                <a:lnTo>
                  <a:pt x="2872422" y="2301900"/>
                </a:lnTo>
                <a:lnTo>
                  <a:pt x="2906674" y="2340876"/>
                </a:lnTo>
                <a:lnTo>
                  <a:pt x="2935211" y="2383269"/>
                </a:lnTo>
                <a:lnTo>
                  <a:pt x="2957931" y="2428468"/>
                </a:lnTo>
                <a:lnTo>
                  <a:pt x="2974746" y="2475877"/>
                </a:lnTo>
                <a:lnTo>
                  <a:pt x="2985528" y="2524861"/>
                </a:lnTo>
                <a:lnTo>
                  <a:pt x="2990189" y="2574823"/>
                </a:lnTo>
                <a:lnTo>
                  <a:pt x="2990189" y="2250033"/>
                </a:lnTo>
                <a:lnTo>
                  <a:pt x="2958719" y="2215591"/>
                </a:lnTo>
                <a:lnTo>
                  <a:pt x="2923794" y="2183714"/>
                </a:lnTo>
                <a:lnTo>
                  <a:pt x="2886494" y="2155406"/>
                </a:lnTo>
                <a:lnTo>
                  <a:pt x="2847111" y="2130755"/>
                </a:lnTo>
                <a:lnTo>
                  <a:pt x="2805938" y="2109774"/>
                </a:lnTo>
                <a:lnTo>
                  <a:pt x="2763240" y="2092553"/>
                </a:lnTo>
                <a:lnTo>
                  <a:pt x="2719324" y="2079117"/>
                </a:lnTo>
                <a:lnTo>
                  <a:pt x="2674442" y="2069541"/>
                </a:lnTo>
                <a:lnTo>
                  <a:pt x="2628912" y="2063851"/>
                </a:lnTo>
                <a:lnTo>
                  <a:pt x="2582989" y="2062111"/>
                </a:lnTo>
                <a:lnTo>
                  <a:pt x="2536977" y="2064385"/>
                </a:lnTo>
                <a:lnTo>
                  <a:pt x="2491143" y="2070709"/>
                </a:lnTo>
                <a:lnTo>
                  <a:pt x="2445766" y="2081149"/>
                </a:lnTo>
                <a:lnTo>
                  <a:pt x="2401151" y="2095741"/>
                </a:lnTo>
                <a:lnTo>
                  <a:pt x="1888324" y="1582915"/>
                </a:lnTo>
                <a:lnTo>
                  <a:pt x="2648635" y="822591"/>
                </a:lnTo>
                <a:lnTo>
                  <a:pt x="2798457" y="772655"/>
                </a:lnTo>
                <a:lnTo>
                  <a:pt x="2807309" y="768908"/>
                </a:lnTo>
                <a:lnTo>
                  <a:pt x="3101302" y="368757"/>
                </a:lnTo>
                <a:lnTo>
                  <a:pt x="3110573" y="349199"/>
                </a:lnTo>
                <a:lnTo>
                  <a:pt x="3112465" y="328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2409" y="-9506"/>
            <a:ext cx="15227300" cy="2166620"/>
          </a:xfrm>
          <a:prstGeom prst="rect"/>
        </p:spPr>
        <p:txBody>
          <a:bodyPr wrap="square" lIns="0" tIns="378460" rIns="0" bIns="0" rtlCol="0" vert="horz">
            <a:spAutoFit/>
          </a:bodyPr>
          <a:lstStyle/>
          <a:p>
            <a:pPr marL="12700" marR="5080">
              <a:lnSpc>
                <a:spcPct val="71000"/>
              </a:lnSpc>
              <a:spcBef>
                <a:spcPts val="2980"/>
              </a:spcBef>
            </a:pPr>
            <a:r>
              <a:rPr dirty="0" sz="8200" spc="265"/>
              <a:t>GREEN</a:t>
            </a:r>
            <a:r>
              <a:rPr dirty="0" sz="8200" spc="810"/>
              <a:t> </a:t>
            </a:r>
            <a:r>
              <a:rPr dirty="0" sz="8200" spc="409"/>
              <a:t>AND</a:t>
            </a:r>
            <a:r>
              <a:rPr dirty="0" sz="8200" spc="815"/>
              <a:t> </a:t>
            </a:r>
            <a:r>
              <a:rPr dirty="0" sz="8200" spc="90"/>
              <a:t>DIGITAL</a:t>
            </a:r>
            <a:r>
              <a:rPr dirty="0" sz="8200" spc="810"/>
              <a:t> </a:t>
            </a:r>
            <a:r>
              <a:rPr dirty="0" sz="8200"/>
              <a:t>IS</a:t>
            </a:r>
            <a:r>
              <a:rPr dirty="0" sz="8200" spc="815"/>
              <a:t> </a:t>
            </a:r>
            <a:r>
              <a:rPr dirty="0" sz="8200" spc="60"/>
              <a:t>NOT </a:t>
            </a:r>
            <a:r>
              <a:rPr dirty="0" sz="8200" spc="375"/>
              <a:t>ADDED</a:t>
            </a:r>
            <a:r>
              <a:rPr dirty="0" sz="8200" spc="745"/>
              <a:t> </a:t>
            </a:r>
            <a:r>
              <a:rPr dirty="0" sz="8200" spc="380"/>
              <a:t>VALUE,</a:t>
            </a:r>
            <a:r>
              <a:rPr dirty="0" sz="8200" spc="745"/>
              <a:t> </a:t>
            </a:r>
            <a:r>
              <a:rPr dirty="0" sz="8200"/>
              <a:t>IT</a:t>
            </a:r>
            <a:r>
              <a:rPr dirty="0" sz="8200" spc="745"/>
              <a:t> </a:t>
            </a:r>
            <a:r>
              <a:rPr dirty="0" sz="8200"/>
              <a:t>IS</a:t>
            </a:r>
            <a:r>
              <a:rPr dirty="0" sz="8200" spc="745"/>
              <a:t> </a:t>
            </a:r>
            <a:r>
              <a:rPr dirty="0" sz="8200" spc="305"/>
              <a:t>MUST</a:t>
            </a:r>
            <a:endParaRPr sz="8200"/>
          </a:p>
        </p:txBody>
      </p:sp>
      <p:sp>
        <p:nvSpPr>
          <p:cNvPr id="11" name="object 11" descr=""/>
          <p:cNvSpPr txBox="1"/>
          <p:nvPr/>
        </p:nvSpPr>
        <p:spPr>
          <a:xfrm>
            <a:off x="4965331" y="6455004"/>
            <a:ext cx="3942715" cy="833119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8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approach</a:t>
            </a:r>
            <a:r>
              <a:rPr dirty="0" sz="18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18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procurement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18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integrates</a:t>
            </a:r>
            <a:r>
              <a:rPr dirty="0" sz="1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environmental</a:t>
            </a:r>
            <a:r>
              <a:rPr dirty="0" sz="1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criteria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dirty="0" sz="18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procurement</a:t>
            </a:r>
            <a:r>
              <a:rPr dirty="0" sz="18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93045" y="6418453"/>
            <a:ext cx="3815079" cy="10998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Focused</a:t>
            </a:r>
            <a:r>
              <a:rPr dirty="0" sz="18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8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reducing</a:t>
            </a:r>
            <a:r>
              <a:rPr dirty="0" sz="18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environmental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impacts</a:t>
            </a:r>
            <a:r>
              <a:rPr dirty="0" sz="18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throughout</a:t>
            </a:r>
            <a:r>
              <a:rPr dirty="0" sz="18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entire</a:t>
            </a:r>
            <a:r>
              <a:rPr dirty="0" sz="18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life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cycle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products,</a:t>
            </a:r>
            <a:r>
              <a:rPr dirty="0" sz="18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dirty="0" sz="18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works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615295" y="807759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615295" y="834429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615295" y="861099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615295" y="887769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615295" y="914439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393045" y="7655414"/>
            <a:ext cx="3839210" cy="18999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400685" marR="571500" indent="-388620">
              <a:lnSpc>
                <a:spcPts val="2100"/>
              </a:lnSpc>
              <a:spcBef>
                <a:spcPts val="219"/>
              </a:spcBef>
            </a:pPr>
            <a:r>
              <a:rPr dirty="0" sz="1800" spc="18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practice,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includes: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dirty="0" sz="18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efficiency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r>
              <a:rPr dirty="0" sz="18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5" b="1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dirty="0" sz="1800" spc="-125" b="1">
                <a:solidFill>
                  <a:srgbClr val="FFFFFF"/>
                </a:solidFill>
                <a:latin typeface="Tahoma"/>
                <a:cs typeface="Tahoma"/>
              </a:rPr>
              <a:t>₂</a:t>
            </a:r>
            <a:r>
              <a:rPr dirty="0" sz="1800" spc="-1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emissions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dirty="0" sz="18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durability</a:t>
            </a:r>
            <a:endParaRPr sz="1800">
              <a:latin typeface="Arial"/>
              <a:cs typeface="Arial"/>
            </a:endParaRPr>
          </a:p>
          <a:p>
            <a:pPr marL="400685" marR="5080">
              <a:lnSpc>
                <a:spcPts val="2100"/>
              </a:lnSpc>
            </a:pP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repairability</a:t>
            </a:r>
            <a:r>
              <a:rPr dirty="0" sz="18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recyclability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r>
              <a:rPr dirty="0" sz="1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waste</a:t>
            </a:r>
            <a:r>
              <a:rPr dirty="0" sz="1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resource consumption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5178056" y="854882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5178056" y="880599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5178056" y="932034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4965331" y="8138738"/>
            <a:ext cx="4142104" cy="1570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30"/>
              </a:lnSpc>
              <a:spcBef>
                <a:spcPts val="100"/>
              </a:spcBef>
            </a:pPr>
            <a:r>
              <a:rPr dirty="0" sz="1700" spc="240" b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17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75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7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5" b="1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dirty="0" sz="17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5" b="1">
                <a:solidFill>
                  <a:srgbClr val="FFFFFF"/>
                </a:solidFill>
                <a:latin typeface="Arial"/>
                <a:cs typeface="Arial"/>
              </a:rPr>
              <a:t>on:</a:t>
            </a:r>
            <a:endParaRPr sz="1700">
              <a:latin typeface="Arial"/>
              <a:cs typeface="Arial"/>
            </a:endParaRPr>
          </a:p>
          <a:p>
            <a:pPr marL="380365" marR="359410">
              <a:lnSpc>
                <a:spcPts val="2020"/>
              </a:lnSpc>
              <a:spcBef>
                <a:spcPts val="80"/>
              </a:spcBef>
            </a:pPr>
            <a:r>
              <a:rPr dirty="0" sz="1700" spc="-90" b="1">
                <a:solidFill>
                  <a:srgbClr val="FFFFFF"/>
                </a:solidFill>
                <a:latin typeface="Arial"/>
                <a:cs typeface="Arial"/>
              </a:rPr>
              <a:t>EU</a:t>
            </a:r>
            <a:r>
              <a:rPr dirty="0" sz="17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5" b="1">
                <a:solidFill>
                  <a:srgbClr val="FFFFFF"/>
                </a:solidFill>
                <a:latin typeface="Arial"/>
                <a:cs typeface="Arial"/>
              </a:rPr>
              <a:t>policies</a:t>
            </a:r>
            <a:r>
              <a:rPr dirty="0" sz="17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FFFFFF"/>
                </a:solidFill>
                <a:latin typeface="Arial"/>
                <a:cs typeface="Arial"/>
              </a:rPr>
              <a:t>(Green</a:t>
            </a:r>
            <a:r>
              <a:rPr dirty="0" sz="17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80" b="1">
                <a:solidFill>
                  <a:srgbClr val="FFFFFF"/>
                </a:solidFill>
                <a:latin typeface="Arial"/>
                <a:cs typeface="Arial"/>
              </a:rPr>
              <a:t>Deal,</a:t>
            </a:r>
            <a:r>
              <a:rPr dirty="0" sz="17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0" b="1">
                <a:solidFill>
                  <a:srgbClr val="FFFFFF"/>
                </a:solidFill>
                <a:latin typeface="Arial"/>
                <a:cs typeface="Arial"/>
              </a:rPr>
              <a:t>DNSH)</a:t>
            </a:r>
            <a:r>
              <a:rPr dirty="0" sz="1700" spc="5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7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35" b="1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17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FFFFFF"/>
                </a:solidFill>
                <a:latin typeface="Arial"/>
                <a:cs typeface="Arial"/>
              </a:rPr>
              <a:t>procurement</a:t>
            </a:r>
            <a:r>
              <a:rPr dirty="0" sz="17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35" b="1">
                <a:solidFill>
                  <a:srgbClr val="FFFFFF"/>
                </a:solidFill>
                <a:latin typeface="Arial"/>
                <a:cs typeface="Arial"/>
              </a:rPr>
              <a:t>legislative </a:t>
            </a:r>
            <a:r>
              <a:rPr dirty="0" sz="1700" spc="-10" b="1">
                <a:solidFill>
                  <a:srgbClr val="FFFFFF"/>
                </a:solidFill>
                <a:latin typeface="Arial"/>
                <a:cs typeface="Arial"/>
              </a:rPr>
              <a:t>framework</a:t>
            </a:r>
            <a:endParaRPr sz="1700">
              <a:latin typeface="Arial"/>
              <a:cs typeface="Arial"/>
            </a:endParaRPr>
          </a:p>
          <a:p>
            <a:pPr marL="380365" marR="5080">
              <a:lnSpc>
                <a:spcPts val="2030"/>
              </a:lnSpc>
              <a:spcBef>
                <a:spcPts val="5"/>
              </a:spcBef>
            </a:pPr>
            <a:r>
              <a:rPr dirty="0" sz="1700" spc="-10" b="1">
                <a:solidFill>
                  <a:srgbClr val="FFFFFF"/>
                </a:solidFill>
                <a:latin typeface="Arial"/>
                <a:cs typeface="Arial"/>
              </a:rPr>
              <a:t>strategic</a:t>
            </a:r>
            <a:r>
              <a:rPr dirty="0" sz="17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FFFFFF"/>
                </a:solidFill>
                <a:latin typeface="Arial"/>
                <a:cs typeface="Arial"/>
              </a:rPr>
              <a:t>documents</a:t>
            </a:r>
            <a:r>
              <a:rPr dirty="0" sz="17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45" b="1">
                <a:solidFill>
                  <a:srgbClr val="FFFFFF"/>
                </a:solidFill>
                <a:latin typeface="Arial"/>
                <a:cs typeface="Arial"/>
              </a:rPr>
              <a:t>(EU</a:t>
            </a:r>
            <a:r>
              <a:rPr dirty="0" sz="17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7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0" b="1">
                <a:solidFill>
                  <a:srgbClr val="FFFFFF"/>
                </a:solidFill>
                <a:latin typeface="Arial"/>
                <a:cs typeface="Arial"/>
              </a:rPr>
              <a:t>national </a:t>
            </a:r>
            <a:r>
              <a:rPr dirty="0" sz="1700" spc="-10" b="1">
                <a:solidFill>
                  <a:srgbClr val="FFFFFF"/>
                </a:solidFill>
                <a:latin typeface="Arial"/>
                <a:cs typeface="Arial"/>
              </a:rPr>
              <a:t>level)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117341" y="2275199"/>
            <a:ext cx="12089765" cy="2692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0810">
              <a:lnSpc>
                <a:spcPct val="115100"/>
              </a:lnSpc>
              <a:spcBef>
                <a:spcPts val="100"/>
              </a:spcBef>
            </a:pPr>
            <a:r>
              <a:rPr dirty="0" sz="1900" spc="-1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1900" spc="-2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ahoma"/>
                <a:cs typeface="Tahoma"/>
              </a:rPr>
              <a:t>Government</a:t>
            </a:r>
            <a:r>
              <a:rPr dirty="0" sz="19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19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19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ahoma"/>
                <a:cs typeface="Tahoma"/>
              </a:rPr>
              <a:t>Republic</a:t>
            </a:r>
            <a:r>
              <a:rPr dirty="0" sz="19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19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ahoma"/>
                <a:cs typeface="Tahoma"/>
              </a:rPr>
              <a:t>Croatia</a:t>
            </a:r>
            <a:r>
              <a:rPr dirty="0" sz="19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adopted</a:t>
            </a:r>
            <a:r>
              <a:rPr dirty="0" sz="19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19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Tahoma"/>
                <a:cs typeface="Tahoma"/>
              </a:rPr>
              <a:t>Decision</a:t>
            </a:r>
            <a:r>
              <a:rPr dirty="0" sz="19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dirty="0" sz="19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19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Tahoma"/>
                <a:cs typeface="Tahoma"/>
              </a:rPr>
              <a:t>implementation</a:t>
            </a:r>
            <a:r>
              <a:rPr dirty="0" sz="19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19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Green</a:t>
            </a:r>
            <a:r>
              <a:rPr dirty="0" sz="19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Public</a:t>
            </a:r>
            <a:r>
              <a:rPr dirty="0" sz="19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ahoma"/>
                <a:cs typeface="Tahoma"/>
              </a:rPr>
              <a:t>Procurement </a:t>
            </a:r>
            <a:r>
              <a:rPr dirty="0" sz="1900" spc="-40">
                <a:solidFill>
                  <a:srgbClr val="FFFFFF"/>
                </a:solidFill>
                <a:latin typeface="Tahoma"/>
                <a:cs typeface="Tahoma"/>
              </a:rPr>
              <a:t>(Official</a:t>
            </a:r>
            <a:r>
              <a:rPr dirty="0" sz="19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Gazette</a:t>
            </a:r>
            <a:r>
              <a:rPr dirty="0" sz="19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14">
                <a:solidFill>
                  <a:srgbClr val="FFFFFF"/>
                </a:solidFill>
                <a:latin typeface="Tahoma"/>
                <a:cs typeface="Tahoma"/>
              </a:rPr>
              <a:t>No.</a:t>
            </a:r>
            <a:r>
              <a:rPr dirty="0" sz="19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80">
                <a:solidFill>
                  <a:srgbClr val="FFFFFF"/>
                </a:solidFill>
                <a:latin typeface="Tahoma"/>
                <a:cs typeface="Tahoma"/>
              </a:rPr>
              <a:t>137/2024),</a:t>
            </a:r>
            <a:r>
              <a:rPr dirty="0" sz="19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which</a:t>
            </a:r>
            <a:r>
              <a:rPr dirty="0" sz="19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Tahoma"/>
                <a:cs typeface="Tahoma"/>
              </a:rPr>
              <a:t>entered</a:t>
            </a:r>
            <a:r>
              <a:rPr dirty="0" sz="19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Tahoma"/>
                <a:cs typeface="Tahoma"/>
              </a:rPr>
              <a:t>into</a:t>
            </a:r>
            <a:r>
              <a:rPr dirty="0" sz="19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force</a:t>
            </a:r>
            <a:r>
              <a:rPr dirty="0" sz="19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dirty="0" sz="19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65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dirty="0" sz="19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40">
                <a:solidFill>
                  <a:srgbClr val="FFFFFF"/>
                </a:solidFill>
                <a:latin typeface="Tahoma"/>
                <a:cs typeface="Tahoma"/>
              </a:rPr>
              <a:t>January</a:t>
            </a:r>
            <a:r>
              <a:rPr dirty="0" sz="19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ahoma"/>
                <a:cs typeface="Tahoma"/>
              </a:rPr>
              <a:t>2025.</a:t>
            </a:r>
            <a:endParaRPr sz="1900">
              <a:latin typeface="Tahoma"/>
              <a:cs typeface="Tahoma"/>
            </a:endParaRPr>
          </a:p>
          <a:p>
            <a:pPr marL="12700" marR="165100">
              <a:lnSpc>
                <a:spcPct val="115100"/>
              </a:lnSpc>
            </a:pP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Green</a:t>
            </a:r>
            <a:r>
              <a:rPr dirty="0" sz="19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Public</a:t>
            </a:r>
            <a:r>
              <a:rPr dirty="0" sz="19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ahoma"/>
                <a:cs typeface="Tahoma"/>
              </a:rPr>
              <a:t>Procurement</a:t>
            </a:r>
            <a:r>
              <a:rPr dirty="0" sz="19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Tahoma"/>
                <a:cs typeface="Tahoma"/>
              </a:rPr>
              <a:t>(GPP)</a:t>
            </a:r>
            <a:r>
              <a:rPr dirty="0" sz="19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dirty="0" sz="19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dirty="0" sz="19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45">
                <a:solidFill>
                  <a:srgbClr val="FFFFFF"/>
                </a:solidFill>
                <a:latin typeface="Tahoma"/>
                <a:cs typeface="Tahoma"/>
              </a:rPr>
              <a:t>environmental</a:t>
            </a:r>
            <a:r>
              <a:rPr dirty="0" sz="19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ahoma"/>
                <a:cs typeface="Tahoma"/>
              </a:rPr>
              <a:t>protection</a:t>
            </a:r>
            <a:r>
              <a:rPr dirty="0" sz="19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Tahoma"/>
                <a:cs typeface="Tahoma"/>
              </a:rPr>
              <a:t>instrument</a:t>
            </a:r>
            <a:r>
              <a:rPr dirty="0" sz="19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dirty="0" sz="19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promotes</a:t>
            </a:r>
            <a:r>
              <a:rPr dirty="0" sz="19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19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ahoma"/>
                <a:cs typeface="Tahoma"/>
              </a:rPr>
              <a:t>procurement</a:t>
            </a:r>
            <a:r>
              <a:rPr dirty="0" sz="19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19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ahoma"/>
                <a:cs typeface="Tahoma"/>
              </a:rPr>
              <a:t>goods,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services</a:t>
            </a:r>
            <a:r>
              <a:rPr dirty="0" sz="19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19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works</a:t>
            </a:r>
            <a:r>
              <a:rPr dirty="0" sz="19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dirty="0" sz="19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19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reduced</a:t>
            </a:r>
            <a:r>
              <a:rPr dirty="0" sz="19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45">
                <a:solidFill>
                  <a:srgbClr val="FFFFFF"/>
                </a:solidFill>
                <a:latin typeface="Tahoma"/>
                <a:cs typeface="Tahoma"/>
              </a:rPr>
              <a:t>environmental</a:t>
            </a:r>
            <a:r>
              <a:rPr dirty="0" sz="19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impact</a:t>
            </a:r>
            <a:r>
              <a:rPr dirty="0" sz="19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Tahoma"/>
                <a:cs typeface="Tahoma"/>
              </a:rPr>
              <a:t>throughout</a:t>
            </a:r>
            <a:r>
              <a:rPr dirty="0" sz="19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Tahoma"/>
                <a:cs typeface="Tahoma"/>
              </a:rPr>
              <a:t>their</a:t>
            </a:r>
            <a:r>
              <a:rPr dirty="0" sz="19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50">
                <a:solidFill>
                  <a:srgbClr val="FFFFFF"/>
                </a:solidFill>
                <a:latin typeface="Tahoma"/>
                <a:cs typeface="Tahoma"/>
              </a:rPr>
              <a:t>life</a:t>
            </a:r>
            <a:r>
              <a:rPr dirty="0" sz="19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ahoma"/>
                <a:cs typeface="Tahoma"/>
              </a:rPr>
              <a:t>cycle.</a:t>
            </a:r>
            <a:endParaRPr sz="1900">
              <a:latin typeface="Tahoma"/>
              <a:cs typeface="Tahoma"/>
            </a:endParaRPr>
          </a:p>
          <a:p>
            <a:pPr marL="12700" marR="5080">
              <a:lnSpc>
                <a:spcPct val="115100"/>
              </a:lnSpc>
            </a:pPr>
            <a:r>
              <a:rPr dirty="0" sz="1900" spc="9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dirty="0" sz="19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dirty="0" sz="19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ahoma"/>
                <a:cs typeface="Tahoma"/>
              </a:rPr>
              <a:t>defined</a:t>
            </a:r>
            <a:r>
              <a:rPr dirty="0" sz="19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dirty="0" sz="19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19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ahoma"/>
                <a:cs typeface="Tahoma"/>
              </a:rPr>
              <a:t>procedure</a:t>
            </a:r>
            <a:r>
              <a:rPr dirty="0" sz="19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4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19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which</a:t>
            </a:r>
            <a:r>
              <a:rPr dirty="0" sz="19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45">
                <a:solidFill>
                  <a:srgbClr val="FFFFFF"/>
                </a:solidFill>
                <a:latin typeface="Tahoma"/>
                <a:cs typeface="Tahoma"/>
              </a:rPr>
              <a:t>environmental</a:t>
            </a:r>
            <a:r>
              <a:rPr dirty="0" sz="19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Tahoma"/>
                <a:cs typeface="Tahoma"/>
              </a:rPr>
              <a:t>considerations</a:t>
            </a:r>
            <a:r>
              <a:rPr dirty="0" sz="19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19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40">
                <a:solidFill>
                  <a:srgbClr val="FFFFFF"/>
                </a:solidFill>
                <a:latin typeface="Tahoma"/>
                <a:cs typeface="Tahoma"/>
              </a:rPr>
              <a:t>criteria</a:t>
            </a:r>
            <a:r>
              <a:rPr dirty="0" sz="19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dirty="0" sz="19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ahoma"/>
                <a:cs typeface="Tahoma"/>
              </a:rPr>
              <a:t>taken</a:t>
            </a:r>
            <a:r>
              <a:rPr dirty="0" sz="19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Tahoma"/>
                <a:cs typeface="Tahoma"/>
              </a:rPr>
              <a:t>into</a:t>
            </a:r>
            <a:r>
              <a:rPr dirty="0" sz="19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account</a:t>
            </a:r>
            <a:r>
              <a:rPr dirty="0" sz="19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ahoma"/>
                <a:cs typeface="Tahoma"/>
              </a:rPr>
              <a:t>within</a:t>
            </a:r>
            <a:r>
              <a:rPr dirty="0" sz="19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ahoma"/>
                <a:cs typeface="Tahoma"/>
              </a:rPr>
              <a:t>public procurement</a:t>
            </a:r>
            <a:r>
              <a:rPr dirty="0" sz="19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Tahoma"/>
                <a:cs typeface="Tahoma"/>
              </a:rPr>
              <a:t>processes,</a:t>
            </a:r>
            <a:r>
              <a:rPr dirty="0" sz="19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Tahoma"/>
                <a:cs typeface="Tahoma"/>
              </a:rPr>
              <a:t>ensuring</a:t>
            </a:r>
            <a:r>
              <a:rPr dirty="0" sz="19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dirty="0" sz="19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purchased</a:t>
            </a:r>
            <a:r>
              <a:rPr dirty="0" sz="19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35">
                <a:solidFill>
                  <a:srgbClr val="FFFFFF"/>
                </a:solidFill>
                <a:latin typeface="Tahoma"/>
                <a:cs typeface="Tahoma"/>
              </a:rPr>
              <a:t>products,</a:t>
            </a:r>
            <a:r>
              <a:rPr dirty="0" sz="19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services</a:t>
            </a:r>
            <a:r>
              <a:rPr dirty="0" sz="19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19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works</a:t>
            </a:r>
            <a:r>
              <a:rPr dirty="0" sz="19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dirty="0" sz="19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not</a:t>
            </a:r>
            <a:r>
              <a:rPr dirty="0" sz="19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cause</a:t>
            </a:r>
            <a:r>
              <a:rPr dirty="0" sz="19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ahoma"/>
                <a:cs typeface="Tahoma"/>
              </a:rPr>
              <a:t>harm</a:t>
            </a:r>
            <a:r>
              <a:rPr dirty="0" sz="19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19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19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ahoma"/>
                <a:cs typeface="Tahoma"/>
              </a:rPr>
              <a:t>environment.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Green</a:t>
            </a:r>
            <a:r>
              <a:rPr dirty="0" sz="19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Public</a:t>
            </a:r>
            <a:r>
              <a:rPr dirty="0" sz="19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ahoma"/>
                <a:cs typeface="Tahoma"/>
              </a:rPr>
              <a:t>Procurement</a:t>
            </a:r>
            <a:r>
              <a:rPr dirty="0" sz="19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ahoma"/>
                <a:cs typeface="Tahoma"/>
              </a:rPr>
              <a:t>represents</a:t>
            </a:r>
            <a:r>
              <a:rPr dirty="0" sz="19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19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Tahoma"/>
                <a:cs typeface="Tahoma"/>
              </a:rPr>
              <a:t>tool</a:t>
            </a:r>
            <a:r>
              <a:rPr dirty="0" sz="19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dirty="0" sz="1900" spc="-2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Tahoma"/>
                <a:cs typeface="Tahoma"/>
              </a:rPr>
              <a:t>improving</a:t>
            </a:r>
            <a:r>
              <a:rPr dirty="0" sz="19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19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efficiency</a:t>
            </a:r>
            <a:r>
              <a:rPr dirty="0" sz="19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19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public</a:t>
            </a:r>
            <a:r>
              <a:rPr dirty="0" sz="19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45">
                <a:solidFill>
                  <a:srgbClr val="FFFFFF"/>
                </a:solidFill>
                <a:latin typeface="Tahoma"/>
                <a:cs typeface="Tahoma"/>
              </a:rPr>
              <a:t>procurement,</a:t>
            </a:r>
            <a:r>
              <a:rPr dirty="0" sz="19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while</a:t>
            </a:r>
            <a:r>
              <a:rPr dirty="0" sz="1900" spc="-2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dirty="0" sz="19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19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same</a:t>
            </a:r>
            <a:r>
              <a:rPr dirty="0" sz="19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Tahoma"/>
                <a:cs typeface="Tahoma"/>
              </a:rPr>
              <a:t>time </a:t>
            </a:r>
            <a:r>
              <a:rPr dirty="0" sz="1900" spc="-45">
                <a:solidFill>
                  <a:srgbClr val="FFFFFF"/>
                </a:solidFill>
                <a:latin typeface="Tahoma"/>
                <a:cs typeface="Tahoma"/>
              </a:rPr>
              <a:t>leveraging</a:t>
            </a:r>
            <a:r>
              <a:rPr dirty="0" sz="19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19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power</a:t>
            </a:r>
            <a:r>
              <a:rPr dirty="0" sz="19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19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19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market</a:t>
            </a:r>
            <a:r>
              <a:rPr dirty="0" sz="19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19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ahoma"/>
                <a:cs typeface="Tahoma"/>
              </a:rPr>
              <a:t>enhance</a:t>
            </a:r>
            <a:r>
              <a:rPr dirty="0" sz="19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19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ahoma"/>
                <a:cs typeface="Tahoma"/>
              </a:rPr>
              <a:t>benefits</a:t>
            </a:r>
            <a:r>
              <a:rPr dirty="0" sz="19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19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19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Tahoma"/>
                <a:cs typeface="Tahoma"/>
              </a:rPr>
              <a:t>healthy</a:t>
            </a:r>
            <a:r>
              <a:rPr dirty="0" sz="19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35">
                <a:solidFill>
                  <a:srgbClr val="FFFFFF"/>
                </a:solidFill>
                <a:latin typeface="Tahoma"/>
                <a:cs typeface="Tahoma"/>
              </a:rPr>
              <a:t>environment</a:t>
            </a:r>
            <a:r>
              <a:rPr dirty="0" sz="19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dirty="0" sz="19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80">
                <a:solidFill>
                  <a:srgbClr val="FFFFFF"/>
                </a:solidFill>
                <a:latin typeface="Tahoma"/>
                <a:cs typeface="Tahoma"/>
              </a:rPr>
              <a:t>local,</a:t>
            </a:r>
            <a:r>
              <a:rPr dirty="0" sz="19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50">
                <a:solidFill>
                  <a:srgbClr val="FFFFFF"/>
                </a:solidFill>
                <a:latin typeface="Tahoma"/>
                <a:cs typeface="Tahoma"/>
              </a:rPr>
              <a:t>national</a:t>
            </a:r>
            <a:r>
              <a:rPr dirty="0" sz="19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19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Tahoma"/>
                <a:cs typeface="Tahoma"/>
              </a:rPr>
              <a:t>global</a:t>
            </a:r>
            <a:r>
              <a:rPr dirty="0" sz="19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ahoma"/>
                <a:cs typeface="Tahoma"/>
              </a:rPr>
              <a:t>levels.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93045" y="5445672"/>
            <a:ext cx="3178175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40" b="1">
                <a:solidFill>
                  <a:srgbClr val="FFFFFF"/>
                </a:solidFill>
                <a:latin typeface="Arial"/>
                <a:cs typeface="Arial"/>
              </a:rPr>
              <a:t>GPP</a:t>
            </a:r>
            <a:r>
              <a:rPr dirty="0" sz="3500" spc="-3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00" spc="335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3500" spc="-3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00" spc="12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500" spc="-3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00" spc="-80" b="1">
                <a:solidFill>
                  <a:srgbClr val="FFFFFF"/>
                </a:solidFill>
                <a:latin typeface="Arial"/>
                <a:cs typeface="Arial"/>
              </a:rPr>
              <a:t>TOOL</a:t>
            </a:r>
            <a:endParaRPr sz="35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4640146" y="6152287"/>
            <a:ext cx="3455035" cy="2025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41300" marR="5080" indent="18415">
              <a:lnSpc>
                <a:spcPct val="115100"/>
              </a:lnSpc>
              <a:spcBef>
                <a:spcPts val="100"/>
              </a:spcBef>
            </a:pPr>
            <a:r>
              <a:rPr dirty="0" sz="1900">
                <a:solidFill>
                  <a:srgbClr val="FFFFFF"/>
                </a:solidFill>
                <a:latin typeface="Lucida Sans Unicode"/>
                <a:cs typeface="Lucida Sans Unicode"/>
              </a:rPr>
              <a:t>They</a:t>
            </a:r>
            <a:r>
              <a:rPr dirty="0" sz="190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FFFFFF"/>
                </a:solidFill>
                <a:latin typeface="Lucida Sans Unicode"/>
                <a:cs typeface="Lucida Sans Unicode"/>
              </a:rPr>
              <a:t>are</a:t>
            </a:r>
            <a:r>
              <a:rPr dirty="0" sz="190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FFFFFF"/>
                </a:solidFill>
                <a:latin typeface="Lucida Sans Unicode"/>
                <a:cs typeface="Lucida Sans Unicode"/>
              </a:rPr>
              <a:t>no</a:t>
            </a:r>
            <a:r>
              <a:rPr dirty="0" sz="1900" spc="-1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Lucida Sans Unicode"/>
                <a:cs typeface="Lucida Sans Unicode"/>
              </a:rPr>
              <a:t>longer</a:t>
            </a:r>
            <a:r>
              <a:rPr dirty="0" sz="190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Lucida Sans Unicode"/>
                <a:cs typeface="Lucida Sans Unicode"/>
              </a:rPr>
              <a:t>optional “topics”,</a:t>
            </a:r>
            <a:r>
              <a:rPr dirty="0" sz="19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FFFFFF"/>
                </a:solidFill>
                <a:latin typeface="Lucida Sans Unicode"/>
                <a:cs typeface="Lucida Sans Unicode"/>
              </a:rPr>
              <a:t>but</a:t>
            </a:r>
            <a:r>
              <a:rPr dirty="0" sz="19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9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Lucida Sans Unicode"/>
                <a:cs typeface="Lucida Sans Unicode"/>
              </a:rPr>
              <a:t>standard. </a:t>
            </a:r>
            <a:r>
              <a:rPr dirty="0" sz="1900">
                <a:solidFill>
                  <a:srgbClr val="FFFFFF"/>
                </a:solidFill>
                <a:latin typeface="Lucida Sans Unicode"/>
                <a:cs typeface="Lucida Sans Unicode"/>
              </a:rPr>
              <a:t>Projects</a:t>
            </a:r>
            <a:r>
              <a:rPr dirty="0" sz="1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FFFFFF"/>
                </a:solidFill>
                <a:latin typeface="Lucida Sans Unicode"/>
                <a:cs typeface="Lucida Sans Unicode"/>
              </a:rPr>
              <a:t>that</a:t>
            </a:r>
            <a:r>
              <a:rPr dirty="0" sz="19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Lucida Sans Unicode"/>
                <a:cs typeface="Lucida Sans Unicode"/>
              </a:rPr>
              <a:t>fail</a:t>
            </a:r>
            <a:r>
              <a:rPr dirty="0" sz="1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dirty="0" sz="19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Lucida Sans Unicode"/>
                <a:cs typeface="Lucida Sans Unicode"/>
              </a:rPr>
              <a:t>address</a:t>
            </a:r>
            <a:endParaRPr sz="1900">
              <a:latin typeface="Lucida Sans Unicode"/>
              <a:cs typeface="Lucida Sans Unicode"/>
            </a:endParaRPr>
          </a:p>
          <a:p>
            <a:pPr algn="r" marL="12700" marR="5080" indent="1426845">
              <a:lnSpc>
                <a:spcPct val="115100"/>
              </a:lnSpc>
            </a:pPr>
            <a:r>
              <a:rPr dirty="0" sz="1900">
                <a:solidFill>
                  <a:srgbClr val="FFFFFF"/>
                </a:solidFill>
                <a:latin typeface="Lucida Sans Unicode"/>
                <a:cs typeface="Lucida Sans Unicode"/>
              </a:rPr>
              <a:t>them</a:t>
            </a:r>
            <a:r>
              <a:rPr dirty="0" sz="19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FFFFFF"/>
                </a:solidFill>
                <a:latin typeface="Lucida Sans Unicode"/>
                <a:cs typeface="Lucida Sans Unicode"/>
              </a:rPr>
              <a:t>lose</a:t>
            </a:r>
            <a:r>
              <a:rPr dirty="0" sz="19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Lucida Sans Unicode"/>
                <a:cs typeface="Lucida Sans Unicode"/>
              </a:rPr>
              <a:t>points. </a:t>
            </a:r>
            <a:r>
              <a:rPr dirty="0" sz="1900">
                <a:solidFill>
                  <a:srgbClr val="FFFFFF"/>
                </a:solidFill>
                <a:latin typeface="Lucida Sans Unicode"/>
                <a:cs typeface="Lucida Sans Unicode"/>
              </a:rPr>
              <a:t>They</a:t>
            </a:r>
            <a:r>
              <a:rPr dirty="0" sz="1900" spc="-1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Lucida Sans Unicode"/>
                <a:cs typeface="Lucida Sans Unicode"/>
              </a:rPr>
              <a:t>increasingly</a:t>
            </a:r>
            <a:r>
              <a:rPr dirty="0" sz="1900" spc="-1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Lucida Sans Unicode"/>
                <a:cs typeface="Lucida Sans Unicode"/>
              </a:rPr>
              <a:t>influence </a:t>
            </a:r>
            <a:r>
              <a:rPr dirty="0" sz="1900">
                <a:solidFill>
                  <a:srgbClr val="FFFFFF"/>
                </a:solidFill>
                <a:latin typeface="Lucida Sans Unicode"/>
                <a:cs typeface="Lucida Sans Unicode"/>
              </a:rPr>
              <a:t>project</a:t>
            </a:r>
            <a:r>
              <a:rPr dirty="0" sz="19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Lucida Sans Unicode"/>
                <a:cs typeface="Lucida Sans Unicode"/>
              </a:rPr>
              <a:t>eligibility</a:t>
            </a:r>
            <a:r>
              <a:rPr dirty="0" sz="19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dirty="0" sz="19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Lucida Sans Unicode"/>
                <a:cs typeface="Lucida Sans Unicode"/>
              </a:rPr>
              <a:t>scoring.</a:t>
            </a:r>
            <a:endParaRPr sz="1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541" y="-43356"/>
            <a:ext cx="16304894" cy="5596890"/>
          </a:xfrm>
          <a:prstGeom prst="rect"/>
        </p:spPr>
        <p:txBody>
          <a:bodyPr wrap="square" lIns="0" tIns="438150" rIns="0" bIns="0" rtlCol="0" vert="horz">
            <a:spAutoFit/>
          </a:bodyPr>
          <a:lstStyle/>
          <a:p>
            <a:pPr marL="12700" marR="5080">
              <a:lnSpc>
                <a:spcPct val="70700"/>
              </a:lnSpc>
              <a:spcBef>
                <a:spcPts val="3450"/>
              </a:spcBef>
            </a:pPr>
            <a:r>
              <a:rPr dirty="0" sz="9550" spc="560">
                <a:latin typeface="Verdana"/>
                <a:cs typeface="Verdana"/>
              </a:rPr>
              <a:t>Why</a:t>
            </a:r>
            <a:r>
              <a:rPr dirty="0" sz="9550" spc="265">
                <a:latin typeface="Verdana"/>
                <a:cs typeface="Verdana"/>
              </a:rPr>
              <a:t> </a:t>
            </a:r>
            <a:r>
              <a:rPr dirty="0" sz="9550" spc="595">
                <a:latin typeface="Verdana"/>
                <a:cs typeface="Verdana"/>
              </a:rPr>
              <a:t>is</a:t>
            </a:r>
            <a:r>
              <a:rPr dirty="0" sz="9550" spc="270">
                <a:latin typeface="Verdana"/>
                <a:cs typeface="Verdana"/>
              </a:rPr>
              <a:t> </a:t>
            </a:r>
            <a:r>
              <a:rPr dirty="0" sz="9550" spc="1305">
                <a:latin typeface="Verdana"/>
                <a:cs typeface="Verdana"/>
              </a:rPr>
              <a:t>Green</a:t>
            </a:r>
            <a:r>
              <a:rPr dirty="0" sz="9550" spc="270">
                <a:latin typeface="Verdana"/>
                <a:cs typeface="Verdana"/>
              </a:rPr>
              <a:t> </a:t>
            </a:r>
            <a:r>
              <a:rPr dirty="0" sz="9550" spc="1465">
                <a:latin typeface="Verdana"/>
                <a:cs typeface="Verdana"/>
              </a:rPr>
              <a:t>Public </a:t>
            </a:r>
            <a:r>
              <a:rPr dirty="0" sz="9550" spc="1535">
                <a:latin typeface="Verdana"/>
                <a:cs typeface="Verdana"/>
              </a:rPr>
              <a:t>Procurement</a:t>
            </a:r>
            <a:r>
              <a:rPr dirty="0" sz="9550" spc="285">
                <a:latin typeface="Verdana"/>
                <a:cs typeface="Verdana"/>
              </a:rPr>
              <a:t> </a:t>
            </a:r>
            <a:r>
              <a:rPr dirty="0" sz="9550" spc="-380">
                <a:latin typeface="Verdana"/>
                <a:cs typeface="Verdana"/>
              </a:rPr>
              <a:t>(GPP) </a:t>
            </a:r>
            <a:r>
              <a:rPr dirty="0" sz="9550" spc="735">
                <a:latin typeface="Verdana"/>
                <a:cs typeface="Verdana"/>
              </a:rPr>
              <a:t>becoming</a:t>
            </a:r>
            <a:r>
              <a:rPr dirty="0" sz="9550" spc="275">
                <a:latin typeface="Verdana"/>
                <a:cs typeface="Verdana"/>
              </a:rPr>
              <a:t> </a:t>
            </a:r>
            <a:r>
              <a:rPr dirty="0" sz="9550" spc="1280">
                <a:latin typeface="Verdana"/>
                <a:cs typeface="Verdana"/>
              </a:rPr>
              <a:t>i</a:t>
            </a:r>
            <a:r>
              <a:rPr dirty="0" sz="9550" spc="1285">
                <a:latin typeface="Verdana"/>
                <a:cs typeface="Verdana"/>
              </a:rPr>
              <a:t>ncreas</a:t>
            </a:r>
            <a:r>
              <a:rPr dirty="0" sz="9550" spc="1280">
                <a:latin typeface="Verdana"/>
                <a:cs typeface="Verdana"/>
              </a:rPr>
              <a:t>i</a:t>
            </a:r>
            <a:r>
              <a:rPr dirty="0" sz="9550" spc="1285">
                <a:latin typeface="Verdana"/>
                <a:cs typeface="Verdana"/>
              </a:rPr>
              <a:t>ng</a:t>
            </a:r>
            <a:r>
              <a:rPr dirty="0" sz="9550" spc="515">
                <a:latin typeface="Verdana"/>
                <a:cs typeface="Verdana"/>
              </a:rPr>
              <a:t>l</a:t>
            </a:r>
            <a:r>
              <a:rPr dirty="0" sz="9550" spc="1290">
                <a:latin typeface="Verdana"/>
                <a:cs typeface="Verdana"/>
              </a:rPr>
              <a:t>y</a:t>
            </a:r>
            <a:r>
              <a:rPr dirty="0" sz="9550" spc="1220">
                <a:latin typeface="Verdana"/>
                <a:cs typeface="Verdana"/>
              </a:rPr>
              <a:t> </a:t>
            </a:r>
            <a:r>
              <a:rPr dirty="0" sz="9550" spc="1170">
                <a:latin typeface="Verdana"/>
                <a:cs typeface="Verdana"/>
              </a:rPr>
              <a:t>important</a:t>
            </a:r>
            <a:r>
              <a:rPr dirty="0" sz="9550" spc="275">
                <a:latin typeface="Verdana"/>
                <a:cs typeface="Verdana"/>
              </a:rPr>
              <a:t> </a:t>
            </a:r>
            <a:r>
              <a:rPr dirty="0" sz="9550" spc="150">
                <a:latin typeface="Verdana"/>
                <a:cs typeface="Verdana"/>
              </a:rPr>
              <a:t>in</a:t>
            </a:r>
            <a:r>
              <a:rPr dirty="0" sz="9550" spc="280">
                <a:latin typeface="Verdana"/>
                <a:cs typeface="Verdana"/>
              </a:rPr>
              <a:t> </a:t>
            </a:r>
            <a:r>
              <a:rPr dirty="0" sz="9550" spc="560">
                <a:latin typeface="Verdana"/>
                <a:cs typeface="Verdana"/>
              </a:rPr>
              <a:t>EU </a:t>
            </a:r>
            <a:r>
              <a:rPr dirty="0" sz="9550" spc="1980">
                <a:latin typeface="Verdana"/>
                <a:cs typeface="Verdana"/>
              </a:rPr>
              <a:t>projects?</a:t>
            </a:r>
            <a:endParaRPr sz="955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149" y="6499810"/>
            <a:ext cx="104775" cy="10477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149" y="7080836"/>
            <a:ext cx="104775" cy="1047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149" y="7661860"/>
            <a:ext cx="104775" cy="104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149" y="8242885"/>
            <a:ext cx="104775" cy="104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149" y="8823910"/>
            <a:ext cx="104775" cy="104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149" y="9404935"/>
            <a:ext cx="104775" cy="104774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98847" y="6151716"/>
            <a:ext cx="16694150" cy="3511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dirty="0" sz="3300" spc="400" b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3300" spc="-2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75" b="1">
                <a:solidFill>
                  <a:srgbClr val="FFFFFF"/>
                </a:solidFill>
                <a:latin typeface="Arial"/>
                <a:cs typeface="Arial"/>
              </a:rPr>
              <a:t>supports</a:t>
            </a:r>
            <a:r>
              <a:rPr dirty="0" sz="3300" spc="-2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300" spc="-2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80" b="1">
                <a:solidFill>
                  <a:srgbClr val="FFFFFF"/>
                </a:solidFill>
                <a:latin typeface="Arial"/>
                <a:cs typeface="Arial"/>
              </a:rPr>
              <a:t>objectives</a:t>
            </a:r>
            <a:r>
              <a:rPr dirty="0" sz="3300" spc="-2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3300" spc="-2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300" spc="-2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110" b="1">
                <a:solidFill>
                  <a:srgbClr val="FFFFFF"/>
                </a:solidFill>
                <a:latin typeface="Arial"/>
                <a:cs typeface="Arial"/>
              </a:rPr>
              <a:t>European</a:t>
            </a:r>
            <a:r>
              <a:rPr dirty="0" sz="3300" spc="-2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70" b="1">
                <a:solidFill>
                  <a:srgbClr val="FFFFFF"/>
                </a:solidFill>
                <a:latin typeface="Arial"/>
                <a:cs typeface="Arial"/>
              </a:rPr>
              <a:t>Green</a:t>
            </a:r>
            <a:r>
              <a:rPr dirty="0" sz="3300" spc="-2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100" b="1">
                <a:solidFill>
                  <a:srgbClr val="FFFFFF"/>
                </a:solidFill>
                <a:latin typeface="Arial"/>
                <a:cs typeface="Arial"/>
              </a:rPr>
              <a:t>Deal</a:t>
            </a:r>
            <a:r>
              <a:rPr dirty="0" sz="3300" spc="-2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35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3300" spc="-2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300" spc="-2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45" b="1">
                <a:solidFill>
                  <a:srgbClr val="FFFFFF"/>
                </a:solidFill>
                <a:latin typeface="Arial"/>
                <a:cs typeface="Arial"/>
              </a:rPr>
              <a:t>climate</a:t>
            </a:r>
            <a:r>
              <a:rPr dirty="0" sz="3300" spc="-2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60" b="1">
                <a:solidFill>
                  <a:srgbClr val="FFFFFF"/>
                </a:solidFill>
                <a:latin typeface="Arial"/>
                <a:cs typeface="Arial"/>
              </a:rPr>
              <a:t>neutrality</a:t>
            </a:r>
            <a:r>
              <a:rPr dirty="0" sz="3300" spc="-2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FFFFFF"/>
                </a:solidFill>
                <a:latin typeface="Arial"/>
                <a:cs typeface="Arial"/>
              </a:rPr>
              <a:t>targets. </a:t>
            </a:r>
            <a:r>
              <a:rPr dirty="0" sz="3300" spc="400" b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3300" spc="-3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105" b="1">
                <a:solidFill>
                  <a:srgbClr val="FFFFFF"/>
                </a:solidFill>
                <a:latin typeface="Arial"/>
                <a:cs typeface="Arial"/>
              </a:rPr>
              <a:t>ensures</a:t>
            </a:r>
            <a:r>
              <a:rPr dirty="0" sz="3300" spc="-3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75" b="1">
                <a:solidFill>
                  <a:srgbClr val="FFFFFF"/>
                </a:solidFill>
                <a:latin typeface="Arial"/>
                <a:cs typeface="Arial"/>
              </a:rPr>
              <a:t>compliance</a:t>
            </a:r>
            <a:r>
              <a:rPr dirty="0" sz="3300" spc="-3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65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3300" spc="-3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300" spc="-3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75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3300" spc="-3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20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3300" spc="-3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75" b="1">
                <a:solidFill>
                  <a:srgbClr val="FFFFFF"/>
                </a:solidFill>
                <a:latin typeface="Arial"/>
                <a:cs typeface="Arial"/>
              </a:rPr>
              <a:t>Significant</a:t>
            </a:r>
            <a:r>
              <a:rPr dirty="0" sz="3300" spc="-3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45" b="1">
                <a:solidFill>
                  <a:srgbClr val="FFFFFF"/>
                </a:solidFill>
                <a:latin typeface="Arial"/>
                <a:cs typeface="Arial"/>
              </a:rPr>
              <a:t>Harm</a:t>
            </a:r>
            <a:r>
              <a:rPr dirty="0" sz="3300" spc="-3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45" b="1">
                <a:solidFill>
                  <a:srgbClr val="FFFFFF"/>
                </a:solidFill>
                <a:latin typeface="Arial"/>
                <a:cs typeface="Arial"/>
              </a:rPr>
              <a:t>(DNSH)</a:t>
            </a:r>
            <a:r>
              <a:rPr dirty="0" sz="3300" spc="-3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FFFFFF"/>
                </a:solidFill>
                <a:latin typeface="Arial"/>
                <a:cs typeface="Arial"/>
              </a:rPr>
              <a:t>principle.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3300" spc="400" b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3300" spc="-3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55" b="1">
                <a:solidFill>
                  <a:srgbClr val="FFFFFF"/>
                </a:solidFill>
                <a:latin typeface="Arial"/>
                <a:cs typeface="Arial"/>
              </a:rPr>
              <a:t>contributes</a:t>
            </a:r>
            <a:r>
              <a:rPr dirty="0" sz="3300" spc="-3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55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3300" spc="-3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85" b="1">
                <a:solidFill>
                  <a:srgbClr val="FFFFFF"/>
                </a:solidFill>
                <a:latin typeface="Arial"/>
                <a:cs typeface="Arial"/>
              </a:rPr>
              <a:t>higher</a:t>
            </a:r>
            <a:r>
              <a:rPr dirty="0" sz="3300" spc="-3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50" b="1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dirty="0" sz="3300" spc="-3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65" b="1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dirty="0" sz="3300" spc="-3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35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3300" spc="-3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35" b="1">
                <a:solidFill>
                  <a:srgbClr val="FFFFFF"/>
                </a:solidFill>
                <a:latin typeface="Arial"/>
                <a:cs typeface="Arial"/>
              </a:rPr>
              <a:t>sustainability.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3300" spc="400" b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3300" spc="-3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110" b="1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r>
              <a:rPr dirty="0" sz="3300" spc="-3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FFFFFF"/>
                </a:solidFill>
                <a:latin typeface="Arial"/>
                <a:cs typeface="Arial"/>
              </a:rPr>
              <a:t>affects</a:t>
            </a:r>
            <a:r>
              <a:rPr dirty="0" sz="3300" spc="-3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140" b="1">
                <a:solidFill>
                  <a:srgbClr val="FFFFFF"/>
                </a:solidFill>
                <a:latin typeface="Arial"/>
                <a:cs typeface="Arial"/>
              </a:rPr>
              <a:t>eligibility,</a:t>
            </a:r>
            <a:r>
              <a:rPr dirty="0" sz="3300" spc="-2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105" b="1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r>
              <a:rPr dirty="0" sz="3300" spc="-3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75" b="1">
                <a:solidFill>
                  <a:srgbClr val="FFFFFF"/>
                </a:solidFill>
                <a:latin typeface="Arial"/>
                <a:cs typeface="Arial"/>
              </a:rPr>
              <a:t>criteria</a:t>
            </a:r>
            <a:r>
              <a:rPr dirty="0" sz="3300" spc="-3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35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3300" spc="-2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FFFFFF"/>
                </a:solidFill>
                <a:latin typeface="Arial"/>
                <a:cs typeface="Arial"/>
              </a:rPr>
              <a:t>scoring.</a:t>
            </a:r>
            <a:endParaRPr sz="3300">
              <a:latin typeface="Arial"/>
              <a:cs typeface="Arial"/>
            </a:endParaRPr>
          </a:p>
          <a:p>
            <a:pPr marL="12700" marR="656590">
              <a:lnSpc>
                <a:spcPct val="115500"/>
              </a:lnSpc>
            </a:pPr>
            <a:r>
              <a:rPr dirty="0" sz="3300" spc="400" b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3300" spc="-2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65" b="1">
                <a:solidFill>
                  <a:srgbClr val="FFFFFF"/>
                </a:solidFill>
                <a:latin typeface="Arial"/>
                <a:cs typeface="Arial"/>
              </a:rPr>
              <a:t>strengthens</a:t>
            </a:r>
            <a:r>
              <a:rPr dirty="0" sz="3300" spc="-2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300" spc="-2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35" b="1">
                <a:solidFill>
                  <a:srgbClr val="FFFFFF"/>
                </a:solidFill>
                <a:latin typeface="Arial"/>
                <a:cs typeface="Arial"/>
              </a:rPr>
              <a:t>long-</a:t>
            </a:r>
            <a:r>
              <a:rPr dirty="0" sz="3300" b="1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dirty="0" sz="3300" spc="-2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r>
              <a:rPr dirty="0" sz="3300" spc="-2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3300" spc="-2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70" b="1">
                <a:solidFill>
                  <a:srgbClr val="FFFFFF"/>
                </a:solidFill>
                <a:latin typeface="Arial"/>
                <a:cs typeface="Arial"/>
              </a:rPr>
              <a:t>projects</a:t>
            </a:r>
            <a:r>
              <a:rPr dirty="0" sz="3300" spc="-2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75" b="1">
                <a:solidFill>
                  <a:srgbClr val="FFFFFF"/>
                </a:solidFill>
                <a:latin typeface="Arial"/>
                <a:cs typeface="Arial"/>
              </a:rPr>
              <a:t>beyond</a:t>
            </a:r>
            <a:r>
              <a:rPr dirty="0" sz="3300" spc="-2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40" b="1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3300" spc="-2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60" b="1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r>
              <a:rPr dirty="0" sz="3300" spc="-2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FFFFFF"/>
                </a:solidFill>
                <a:latin typeface="Arial"/>
                <a:cs typeface="Arial"/>
              </a:rPr>
              <a:t>period. </a:t>
            </a:r>
            <a:r>
              <a:rPr dirty="0" sz="3300" spc="400" b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3300" spc="-3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125" b="1">
                <a:solidFill>
                  <a:srgbClr val="FFFFFF"/>
                </a:solidFill>
                <a:latin typeface="Arial"/>
                <a:cs typeface="Arial"/>
              </a:rPr>
              <a:t>aligns</a:t>
            </a:r>
            <a:r>
              <a:rPr dirty="0" sz="3300" spc="-3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70" b="1">
                <a:solidFill>
                  <a:srgbClr val="FFFFFF"/>
                </a:solidFill>
                <a:latin typeface="Arial"/>
                <a:cs typeface="Arial"/>
              </a:rPr>
              <a:t>projects</a:t>
            </a:r>
            <a:r>
              <a:rPr dirty="0" sz="3300" spc="-3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65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3300" spc="-3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195" b="1">
                <a:solidFill>
                  <a:srgbClr val="FFFFFF"/>
                </a:solidFill>
                <a:latin typeface="Arial"/>
                <a:cs typeface="Arial"/>
              </a:rPr>
              <a:t>EU</a:t>
            </a:r>
            <a:r>
              <a:rPr dirty="0" sz="3300" spc="-3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55" b="1">
                <a:solidFill>
                  <a:srgbClr val="FFFFFF"/>
                </a:solidFill>
                <a:latin typeface="Arial"/>
                <a:cs typeface="Arial"/>
              </a:rPr>
              <a:t>funding</a:t>
            </a:r>
            <a:r>
              <a:rPr dirty="0" sz="3300" spc="-3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100" b="1">
                <a:solidFill>
                  <a:srgbClr val="FFFFFF"/>
                </a:solidFill>
                <a:latin typeface="Arial"/>
                <a:cs typeface="Arial"/>
              </a:rPr>
              <a:t>priorities</a:t>
            </a:r>
            <a:r>
              <a:rPr dirty="0" sz="3300" spc="-3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35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3300" spc="-3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100" b="1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dirty="0" sz="3300" spc="-3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FFFFFF"/>
                </a:solidFill>
                <a:latin typeface="Arial"/>
                <a:cs typeface="Arial"/>
              </a:rPr>
              <a:t>frameworks.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279" y="4372290"/>
            <a:ext cx="5324474" cy="42576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8150" rIns="0" bIns="0" rtlCol="0" vert="horz">
            <a:spAutoFit/>
          </a:bodyPr>
          <a:lstStyle/>
          <a:p>
            <a:pPr marL="12700" marR="5080">
              <a:lnSpc>
                <a:spcPct val="70700"/>
              </a:lnSpc>
              <a:spcBef>
                <a:spcPts val="3450"/>
              </a:spcBef>
            </a:pPr>
            <a:r>
              <a:rPr dirty="0" sz="9550" spc="1375">
                <a:latin typeface="Verdana"/>
                <a:cs typeface="Verdana"/>
              </a:rPr>
              <a:t>Examples</a:t>
            </a:r>
            <a:r>
              <a:rPr dirty="0" sz="9550" spc="285">
                <a:latin typeface="Verdana"/>
                <a:cs typeface="Verdana"/>
              </a:rPr>
              <a:t> </a:t>
            </a:r>
            <a:r>
              <a:rPr dirty="0" sz="9550" spc="2380">
                <a:latin typeface="Verdana"/>
                <a:cs typeface="Verdana"/>
              </a:rPr>
              <a:t>of </a:t>
            </a:r>
            <a:r>
              <a:rPr dirty="0" sz="9550" spc="1545">
                <a:latin typeface="Verdana"/>
                <a:cs typeface="Verdana"/>
              </a:rPr>
              <a:t>procurements</a:t>
            </a:r>
            <a:r>
              <a:rPr dirty="0" sz="9550" spc="290">
                <a:latin typeface="Verdana"/>
                <a:cs typeface="Verdana"/>
              </a:rPr>
              <a:t> </a:t>
            </a:r>
            <a:r>
              <a:rPr dirty="0" sz="9550" spc="985">
                <a:latin typeface="Verdana"/>
                <a:cs typeface="Verdana"/>
              </a:rPr>
              <a:t>with </a:t>
            </a:r>
            <a:r>
              <a:rPr dirty="0" sz="9550" spc="1595">
                <a:latin typeface="Verdana"/>
                <a:cs typeface="Verdana"/>
              </a:rPr>
              <a:t>green</a:t>
            </a:r>
            <a:r>
              <a:rPr dirty="0" sz="9550" spc="260">
                <a:latin typeface="Verdana"/>
                <a:cs typeface="Verdana"/>
              </a:rPr>
              <a:t> </a:t>
            </a:r>
            <a:r>
              <a:rPr dirty="0" sz="9550" spc="1475">
                <a:latin typeface="Verdana"/>
                <a:cs typeface="Verdana"/>
              </a:rPr>
              <a:t>criteria</a:t>
            </a:r>
            <a:r>
              <a:rPr dirty="0" sz="9550" spc="265">
                <a:latin typeface="Verdana"/>
                <a:cs typeface="Verdana"/>
              </a:rPr>
              <a:t> </a:t>
            </a:r>
            <a:r>
              <a:rPr dirty="0" sz="9550" spc="85">
                <a:latin typeface="Verdana"/>
                <a:cs typeface="Verdana"/>
              </a:rPr>
              <a:t>-</a:t>
            </a:r>
            <a:r>
              <a:rPr dirty="0" sz="9550" spc="265">
                <a:latin typeface="Verdana"/>
                <a:cs typeface="Verdana"/>
              </a:rPr>
              <a:t> </a:t>
            </a:r>
            <a:r>
              <a:rPr dirty="0" sz="9550" spc="610">
                <a:latin typeface="Verdana"/>
                <a:cs typeface="Verdana"/>
              </a:rPr>
              <a:t>TYERS</a:t>
            </a:r>
            <a:endParaRPr sz="955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666898" y="4321585"/>
            <a:ext cx="11932920" cy="43002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dirty="0" sz="1800" spc="-100" b="1">
                <a:solidFill>
                  <a:srgbClr val="FFFFFF"/>
                </a:solidFill>
                <a:latin typeface="Arial"/>
                <a:cs typeface="Arial"/>
              </a:rPr>
              <a:t>MANDATORY</a:t>
            </a:r>
            <a:r>
              <a:rPr dirty="0" sz="18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 b="1">
                <a:solidFill>
                  <a:srgbClr val="FFFFFF"/>
                </a:solidFill>
                <a:latin typeface="Arial"/>
                <a:cs typeface="Arial"/>
              </a:rPr>
              <a:t>PROCUREMENT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 b="1">
                <a:solidFill>
                  <a:srgbClr val="FFFFFF"/>
                </a:solidFill>
                <a:latin typeface="Arial"/>
                <a:cs typeface="Arial"/>
              </a:rPr>
              <a:t>TYRES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9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 b="1">
                <a:solidFill>
                  <a:srgbClr val="FFFFFF"/>
                </a:solidFill>
                <a:latin typeface="Arial"/>
                <a:cs typeface="Arial"/>
              </a:rPr>
              <a:t>EU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 b="1">
                <a:solidFill>
                  <a:srgbClr val="FFFFFF"/>
                </a:solidFill>
                <a:latin typeface="Arial"/>
                <a:cs typeface="Arial"/>
              </a:rPr>
              <a:t>TYRE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70" b="1">
                <a:solidFill>
                  <a:srgbClr val="FFFFFF"/>
                </a:solidFill>
                <a:latin typeface="Arial"/>
                <a:cs typeface="Arial"/>
              </a:rPr>
              <a:t>LABEL,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2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9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REGULATIONS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95" b="1">
                <a:solidFill>
                  <a:srgbClr val="FFFFFF"/>
                </a:solidFill>
                <a:latin typeface="Arial"/>
                <a:cs typeface="Arial"/>
              </a:rPr>
              <a:t>1222/2009/EC</a:t>
            </a:r>
            <a:r>
              <a:rPr dirty="0" sz="18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1235/2011/EU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10"/>
              </a:lnSpc>
            </a:pPr>
            <a:r>
              <a:rPr dirty="0" sz="1800" spc="-65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0" b="1">
                <a:solidFill>
                  <a:srgbClr val="FFFFFF"/>
                </a:solidFill>
                <a:latin typeface="Arial"/>
                <a:cs typeface="Arial"/>
              </a:rPr>
              <a:t>LABEL</a:t>
            </a:r>
            <a:r>
              <a:rPr dirty="0" sz="18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5" b="1">
                <a:solidFill>
                  <a:srgbClr val="FFFFFF"/>
                </a:solidFill>
                <a:latin typeface="Arial"/>
                <a:cs typeface="Arial"/>
              </a:rPr>
              <a:t>PROVIDES</a:t>
            </a:r>
            <a:r>
              <a:rPr dirty="0" sz="18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dirty="0" sz="18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8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0" b="1">
                <a:solidFill>
                  <a:srgbClr val="FFFFFF"/>
                </a:solidFill>
                <a:latin typeface="Arial"/>
                <a:cs typeface="Arial"/>
              </a:rPr>
              <a:t>THREE</a:t>
            </a:r>
            <a:r>
              <a:rPr dirty="0" sz="18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dirty="0" sz="18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PARAMETERS:</a:t>
            </a:r>
            <a:endParaRPr sz="1800">
              <a:latin typeface="Arial"/>
              <a:cs typeface="Arial"/>
            </a:endParaRPr>
          </a:p>
          <a:p>
            <a:pPr marL="224790" indent="-222250">
              <a:lnSpc>
                <a:spcPts val="2100"/>
              </a:lnSpc>
              <a:buSzPct val="91666"/>
              <a:buChar char="➔"/>
              <a:tabLst>
                <a:tab pos="224790" algn="l"/>
              </a:tabLst>
            </a:pPr>
            <a:r>
              <a:rPr dirty="0" sz="1800" spc="-135" b="1">
                <a:solidFill>
                  <a:srgbClr val="FFFFFF"/>
                </a:solidFill>
                <a:latin typeface="Arial"/>
                <a:cs typeface="Arial"/>
              </a:rPr>
              <a:t>FUEL</a:t>
            </a:r>
            <a:r>
              <a:rPr dirty="0" sz="18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EFFICIENCY</a:t>
            </a:r>
            <a:r>
              <a:rPr dirty="0" sz="18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(ROLLING</a:t>
            </a:r>
            <a:r>
              <a:rPr dirty="0" sz="18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RESISTANCE)</a:t>
            </a:r>
            <a:endParaRPr sz="1800">
              <a:latin typeface="Arial"/>
              <a:cs typeface="Arial"/>
            </a:endParaRPr>
          </a:p>
          <a:p>
            <a:pPr marL="224790" indent="-222250">
              <a:lnSpc>
                <a:spcPts val="2100"/>
              </a:lnSpc>
              <a:buSzPct val="91666"/>
              <a:buChar char="➔"/>
              <a:tabLst>
                <a:tab pos="224790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WET</a:t>
            </a:r>
            <a:r>
              <a:rPr dirty="0" sz="18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GRIP</a:t>
            </a:r>
            <a:r>
              <a:rPr dirty="0" sz="18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(SAFETY)</a:t>
            </a:r>
            <a:endParaRPr sz="1800">
              <a:latin typeface="Arial"/>
              <a:cs typeface="Arial"/>
            </a:endParaRPr>
          </a:p>
          <a:p>
            <a:pPr marL="224790" indent="-222250">
              <a:lnSpc>
                <a:spcPts val="2100"/>
              </a:lnSpc>
              <a:buSzPct val="91666"/>
              <a:buChar char="➔"/>
              <a:tabLst>
                <a:tab pos="224790" algn="l"/>
              </a:tabLst>
            </a:pPr>
            <a:r>
              <a:rPr dirty="0" sz="1800" spc="-110" b="1">
                <a:solidFill>
                  <a:srgbClr val="FFFFFF"/>
                </a:solidFill>
                <a:latin typeface="Arial"/>
                <a:cs typeface="Arial"/>
              </a:rPr>
              <a:t>EXTERNAL</a:t>
            </a:r>
            <a:r>
              <a:rPr dirty="0" sz="18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0" b="1">
                <a:solidFill>
                  <a:srgbClr val="FFFFFF"/>
                </a:solidFill>
                <a:latin typeface="Arial"/>
                <a:cs typeface="Arial"/>
              </a:rPr>
              <a:t>ROLLING</a:t>
            </a:r>
            <a:r>
              <a:rPr dirty="0" sz="18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NOISE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dirty="0" sz="1800" spc="-120" b="1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 b="1">
                <a:solidFill>
                  <a:srgbClr val="FFFFFF"/>
                </a:solidFill>
                <a:latin typeface="Arial"/>
                <a:cs typeface="Arial"/>
              </a:rPr>
              <a:t>CLASSES</a:t>
            </a:r>
            <a:r>
              <a:rPr dirty="0" sz="18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 b="1">
                <a:solidFill>
                  <a:srgbClr val="FFFFFF"/>
                </a:solidFill>
                <a:latin typeface="Arial"/>
                <a:cs typeface="Arial"/>
              </a:rPr>
              <a:t>RANGE</a:t>
            </a:r>
            <a:r>
              <a:rPr dirty="0" sz="18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8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6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5" b="1">
                <a:solidFill>
                  <a:srgbClr val="FFFFFF"/>
                </a:solidFill>
                <a:latin typeface="Arial"/>
                <a:cs typeface="Arial"/>
              </a:rPr>
              <a:t>(BEST)</a:t>
            </a:r>
            <a:r>
              <a:rPr dirty="0" sz="18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150" b="1">
                <a:solidFill>
                  <a:srgbClr val="FFFFFF"/>
                </a:solidFill>
                <a:latin typeface="Arial"/>
                <a:cs typeface="Arial"/>
              </a:rPr>
              <a:t> E,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 b="1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dirty="0" sz="18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HIGHER-</a:t>
            </a:r>
            <a:r>
              <a:rPr dirty="0" sz="1800" spc="-90" b="1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r>
              <a:rPr dirty="0" sz="18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 b="1">
                <a:solidFill>
                  <a:srgbClr val="FFFFFF"/>
                </a:solidFill>
                <a:latin typeface="Arial"/>
                <a:cs typeface="Arial"/>
              </a:rPr>
              <a:t>TYRES</a:t>
            </a:r>
            <a:r>
              <a:rPr dirty="0" sz="18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CONTRIBUTE</a:t>
            </a:r>
            <a:r>
              <a:rPr dirty="0" sz="18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TO:</a:t>
            </a:r>
            <a:endParaRPr sz="1800">
              <a:latin typeface="Arial"/>
              <a:cs typeface="Arial"/>
            </a:endParaRPr>
          </a:p>
          <a:p>
            <a:pPr marL="224790" indent="-222250">
              <a:lnSpc>
                <a:spcPts val="2100"/>
              </a:lnSpc>
              <a:buSzPct val="91666"/>
              <a:buChar char="➔"/>
              <a:tabLst>
                <a:tab pos="224790" algn="l"/>
              </a:tabLst>
            </a:pPr>
            <a:r>
              <a:rPr dirty="0" sz="1800" spc="-120" b="1">
                <a:solidFill>
                  <a:srgbClr val="FFFFFF"/>
                </a:solidFill>
                <a:latin typeface="Arial"/>
                <a:cs typeface="Arial"/>
              </a:rPr>
              <a:t>LOWER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35" b="1">
                <a:solidFill>
                  <a:srgbClr val="FFFFFF"/>
                </a:solidFill>
                <a:latin typeface="Arial"/>
                <a:cs typeface="Arial"/>
              </a:rPr>
              <a:t>FUEL</a:t>
            </a:r>
            <a:r>
              <a:rPr dirty="0" sz="18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CONSUMPTION</a:t>
            </a:r>
            <a:endParaRPr sz="1800">
              <a:latin typeface="Arial"/>
              <a:cs typeface="Arial"/>
            </a:endParaRPr>
          </a:p>
          <a:p>
            <a:pPr marL="224790" indent="-222250">
              <a:lnSpc>
                <a:spcPts val="2100"/>
              </a:lnSpc>
              <a:buSzPct val="91666"/>
              <a:buChar char="➔"/>
              <a:tabLst>
                <a:tab pos="224790" algn="l"/>
              </a:tabLst>
            </a:pPr>
            <a:r>
              <a:rPr dirty="0" sz="1800" spc="-110" b="1">
                <a:solidFill>
                  <a:srgbClr val="FFFFFF"/>
                </a:solidFill>
                <a:latin typeface="Arial"/>
                <a:cs typeface="Arial"/>
              </a:rPr>
              <a:t>REDUCED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35" b="1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dirty="0" sz="1800" spc="-135" b="1">
                <a:solidFill>
                  <a:srgbClr val="FFFFFF"/>
                </a:solidFill>
                <a:latin typeface="Tahoma"/>
                <a:cs typeface="Tahoma"/>
              </a:rPr>
              <a:t>₂</a:t>
            </a:r>
            <a:r>
              <a:rPr dirty="0" sz="1800" spc="-1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EMISSIONS</a:t>
            </a:r>
            <a:endParaRPr sz="1800">
              <a:latin typeface="Arial"/>
              <a:cs typeface="Arial"/>
            </a:endParaRPr>
          </a:p>
          <a:p>
            <a:pPr marL="224790" indent="-222250">
              <a:lnSpc>
                <a:spcPts val="2100"/>
              </a:lnSpc>
              <a:buSzPct val="91666"/>
              <a:buChar char="➔"/>
              <a:tabLst>
                <a:tab pos="224790" algn="l"/>
              </a:tabLst>
            </a:pPr>
            <a:r>
              <a:rPr dirty="0" sz="1800" spc="-120" b="1">
                <a:solidFill>
                  <a:srgbClr val="FFFFFF"/>
                </a:solidFill>
                <a:latin typeface="Arial"/>
                <a:cs typeface="Arial"/>
              </a:rPr>
              <a:t>LOWER</a:t>
            </a:r>
            <a:r>
              <a:rPr dirty="0" sz="18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0" b="1">
                <a:solidFill>
                  <a:srgbClr val="FFFFFF"/>
                </a:solidFill>
                <a:latin typeface="Arial"/>
                <a:cs typeface="Arial"/>
              </a:rPr>
              <a:t>OPERATING</a:t>
            </a:r>
            <a:r>
              <a:rPr dirty="0" sz="18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COSTS</a:t>
            </a:r>
            <a:endParaRPr sz="1800">
              <a:latin typeface="Arial"/>
              <a:cs typeface="Arial"/>
            </a:endParaRPr>
          </a:p>
          <a:p>
            <a:pPr marL="12700" marR="347345">
              <a:lnSpc>
                <a:spcPts val="2100"/>
              </a:lnSpc>
              <a:spcBef>
                <a:spcPts val="90"/>
              </a:spcBef>
            </a:pPr>
            <a:r>
              <a:rPr dirty="0" sz="1800" spc="-105" b="1">
                <a:solidFill>
                  <a:srgbClr val="FFFFFF"/>
                </a:solidFill>
                <a:latin typeface="Arial"/>
                <a:cs typeface="Arial"/>
              </a:rPr>
              <a:t>TYRES</a:t>
            </a:r>
            <a:r>
              <a:rPr dirty="0" sz="18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 b="1">
                <a:solidFill>
                  <a:srgbClr val="FFFFFF"/>
                </a:solidFill>
                <a:latin typeface="Arial"/>
                <a:cs typeface="Arial"/>
              </a:rPr>
              <a:t>ACCOUNT</a:t>
            </a:r>
            <a:r>
              <a:rPr dirty="0" sz="18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85" b="1">
                <a:solidFill>
                  <a:srgbClr val="FFFFFF"/>
                </a:solidFill>
                <a:latin typeface="Arial"/>
                <a:cs typeface="Arial"/>
              </a:rPr>
              <a:t>20–30%</a:t>
            </a:r>
            <a:r>
              <a:rPr dirty="0" sz="18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145" b="1">
                <a:solidFill>
                  <a:srgbClr val="FFFFFF"/>
                </a:solidFill>
                <a:latin typeface="Arial"/>
                <a:cs typeface="Arial"/>
              </a:rPr>
              <a:t> TOTAL</a:t>
            </a:r>
            <a:r>
              <a:rPr dirty="0" sz="18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VEHICLE</a:t>
            </a:r>
            <a:r>
              <a:rPr dirty="0" sz="18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35" b="1">
                <a:solidFill>
                  <a:srgbClr val="FFFFFF"/>
                </a:solidFill>
                <a:latin typeface="Arial"/>
                <a:cs typeface="Arial"/>
              </a:rPr>
              <a:t>FUEL</a:t>
            </a:r>
            <a:r>
              <a:rPr dirty="0" sz="18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CONSUMPTION,</a:t>
            </a:r>
            <a:r>
              <a:rPr dirty="0" sz="18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dirty="0" sz="18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18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5" b="1">
                <a:solidFill>
                  <a:srgbClr val="FFFFFF"/>
                </a:solidFill>
                <a:latin typeface="Arial"/>
                <a:cs typeface="Arial"/>
              </a:rPr>
              <a:t>SELECTION</a:t>
            </a:r>
            <a:r>
              <a:rPr dirty="0" sz="18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HIGHLY </a:t>
            </a:r>
            <a:r>
              <a:rPr dirty="0" sz="1800" spc="-125" b="1">
                <a:solidFill>
                  <a:srgbClr val="FFFFFF"/>
                </a:solidFill>
                <a:latin typeface="Arial"/>
                <a:cs typeface="Arial"/>
              </a:rPr>
              <a:t>RELEVANT</a:t>
            </a:r>
            <a:r>
              <a:rPr dirty="0" sz="18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CLIMATE</a:t>
            </a:r>
            <a:r>
              <a:rPr dirty="0" sz="18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10"/>
              </a:lnSpc>
            </a:pPr>
            <a:r>
              <a:rPr dirty="0" sz="1800" spc="-60" b="1">
                <a:solidFill>
                  <a:srgbClr val="FFFFFF"/>
                </a:solidFill>
                <a:latin typeface="Arial"/>
                <a:cs typeface="Arial"/>
              </a:rPr>
              <a:t>CROATIAN</a:t>
            </a:r>
            <a:r>
              <a:rPr dirty="0" sz="18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 b="1">
                <a:solidFill>
                  <a:srgbClr val="FFFFFF"/>
                </a:solidFill>
                <a:latin typeface="Arial"/>
                <a:cs typeface="Arial"/>
              </a:rPr>
              <a:t>GPP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(OG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80" b="1">
                <a:solidFill>
                  <a:srgbClr val="FFFFFF"/>
                </a:solidFill>
                <a:latin typeface="Arial"/>
                <a:cs typeface="Arial"/>
              </a:rPr>
              <a:t>137/2024)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INTRODUCES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135" b="1">
                <a:solidFill>
                  <a:srgbClr val="FFFFFF"/>
                </a:solidFill>
                <a:latin typeface="Arial"/>
                <a:cs typeface="Arial"/>
              </a:rPr>
              <a:t>MINIMUM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 b="1">
                <a:solidFill>
                  <a:srgbClr val="FFFFFF"/>
                </a:solidFill>
                <a:latin typeface="Arial"/>
                <a:cs typeface="Arial"/>
              </a:rPr>
              <a:t>SHARES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 b="1">
                <a:solidFill>
                  <a:srgbClr val="FFFFFF"/>
                </a:solidFill>
                <a:latin typeface="Arial"/>
                <a:cs typeface="Arial"/>
              </a:rPr>
              <a:t>TOP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0" b="1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 b="1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TYRES:</a:t>
            </a:r>
            <a:endParaRPr sz="1800">
              <a:latin typeface="Arial"/>
              <a:cs typeface="Arial"/>
            </a:endParaRPr>
          </a:p>
          <a:p>
            <a:pPr marL="224790" indent="-222250">
              <a:lnSpc>
                <a:spcPts val="2100"/>
              </a:lnSpc>
              <a:buSzPct val="91666"/>
              <a:buChar char="➔"/>
              <a:tabLst>
                <a:tab pos="224790" algn="l"/>
              </a:tabLst>
            </a:pPr>
            <a:r>
              <a:rPr dirty="0" sz="1800" spc="65" b="1">
                <a:solidFill>
                  <a:srgbClr val="FFFFFF"/>
                </a:solidFill>
                <a:latin typeface="Arial"/>
                <a:cs typeface="Arial"/>
              </a:rPr>
              <a:t>30%</a:t>
            </a:r>
            <a:r>
              <a:rPr dirty="0" sz="18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8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145" b="1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endParaRPr sz="1800">
              <a:latin typeface="Arial"/>
              <a:cs typeface="Arial"/>
            </a:endParaRPr>
          </a:p>
          <a:p>
            <a:pPr marL="224790" indent="-222250">
              <a:lnSpc>
                <a:spcPts val="2100"/>
              </a:lnSpc>
              <a:buSzPct val="91666"/>
              <a:buChar char="➔"/>
              <a:tabLst>
                <a:tab pos="224790" algn="l"/>
              </a:tabLst>
            </a:pPr>
            <a:r>
              <a:rPr dirty="0" sz="1800" spc="65" b="1">
                <a:solidFill>
                  <a:srgbClr val="FFFFFF"/>
                </a:solidFill>
                <a:latin typeface="Arial"/>
                <a:cs typeface="Arial"/>
              </a:rPr>
              <a:t>50%</a:t>
            </a:r>
            <a:r>
              <a:rPr dirty="0" sz="18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8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145" b="1">
                <a:solidFill>
                  <a:srgbClr val="FFFFFF"/>
                </a:solidFill>
                <a:latin typeface="Arial"/>
                <a:cs typeface="Arial"/>
              </a:rPr>
              <a:t>2028</a:t>
            </a:r>
            <a:endParaRPr sz="1800">
              <a:latin typeface="Arial"/>
              <a:cs typeface="Arial"/>
            </a:endParaRPr>
          </a:p>
          <a:p>
            <a:pPr marL="224790" indent="-222250">
              <a:lnSpc>
                <a:spcPts val="2130"/>
              </a:lnSpc>
              <a:buSzPct val="91666"/>
              <a:buChar char="➔"/>
              <a:tabLst>
                <a:tab pos="224790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70%</a:t>
            </a:r>
            <a:r>
              <a:rPr dirty="0" sz="18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8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160" b="1">
                <a:solidFill>
                  <a:srgbClr val="FFFFFF"/>
                </a:solidFill>
                <a:latin typeface="Arial"/>
                <a:cs typeface="Arial"/>
              </a:rPr>
              <a:t>2030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600" y="4274892"/>
            <a:ext cx="5534024" cy="36956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43689" rIns="0" bIns="0" rtlCol="0" vert="horz">
            <a:spAutoFit/>
          </a:bodyPr>
          <a:lstStyle/>
          <a:p>
            <a:pPr marL="12700" marR="5080">
              <a:lnSpc>
                <a:spcPct val="71200"/>
              </a:lnSpc>
              <a:spcBef>
                <a:spcPts val="2980"/>
              </a:spcBef>
            </a:pPr>
            <a:r>
              <a:rPr dirty="0" sz="8250" spc="1135">
                <a:latin typeface="Verdana"/>
                <a:cs typeface="Verdana"/>
              </a:rPr>
              <a:t>Example</a:t>
            </a:r>
            <a:r>
              <a:rPr dirty="0" sz="8250" spc="245">
                <a:latin typeface="Verdana"/>
                <a:cs typeface="Verdana"/>
              </a:rPr>
              <a:t> </a:t>
            </a:r>
            <a:r>
              <a:rPr dirty="0" sz="8250" spc="2110">
                <a:latin typeface="Verdana"/>
                <a:cs typeface="Verdana"/>
              </a:rPr>
              <a:t>of</a:t>
            </a:r>
            <a:r>
              <a:rPr dirty="0" sz="8250" spc="245">
                <a:latin typeface="Verdana"/>
                <a:cs typeface="Verdana"/>
              </a:rPr>
              <a:t> </a:t>
            </a:r>
            <a:r>
              <a:rPr dirty="0" sz="8250" spc="1145">
                <a:latin typeface="Verdana"/>
                <a:cs typeface="Verdana"/>
              </a:rPr>
              <a:t>Green</a:t>
            </a:r>
            <a:r>
              <a:rPr dirty="0" sz="8250" spc="245">
                <a:latin typeface="Verdana"/>
                <a:cs typeface="Verdana"/>
              </a:rPr>
              <a:t> </a:t>
            </a:r>
            <a:r>
              <a:rPr dirty="0" sz="8250" spc="1100">
                <a:latin typeface="Verdana"/>
                <a:cs typeface="Verdana"/>
              </a:rPr>
              <a:t>Criteria </a:t>
            </a:r>
            <a:r>
              <a:rPr dirty="0" sz="8250" spc="165">
                <a:latin typeface="Verdana"/>
                <a:cs typeface="Verdana"/>
              </a:rPr>
              <a:t>in</a:t>
            </a:r>
            <a:r>
              <a:rPr dirty="0" sz="8250" spc="245">
                <a:latin typeface="Verdana"/>
                <a:cs typeface="Verdana"/>
              </a:rPr>
              <a:t> </a:t>
            </a:r>
            <a:r>
              <a:rPr dirty="0" sz="8250" spc="1350">
                <a:latin typeface="Verdana"/>
                <a:cs typeface="Verdana"/>
              </a:rPr>
              <a:t>Procurement</a:t>
            </a:r>
            <a:r>
              <a:rPr dirty="0" sz="8250" spc="245">
                <a:latin typeface="Verdana"/>
                <a:cs typeface="Verdana"/>
              </a:rPr>
              <a:t> </a:t>
            </a:r>
            <a:r>
              <a:rPr dirty="0" sz="8250" spc="-630">
                <a:latin typeface="Verdana"/>
                <a:cs typeface="Verdana"/>
              </a:rPr>
              <a:t>–</a:t>
            </a:r>
            <a:r>
              <a:rPr dirty="0" sz="8250" spc="245">
                <a:latin typeface="Verdana"/>
                <a:cs typeface="Verdana"/>
              </a:rPr>
              <a:t> </a:t>
            </a:r>
            <a:r>
              <a:rPr dirty="0" sz="8250" spc="-780">
                <a:latin typeface="Verdana"/>
                <a:cs typeface="Verdana"/>
              </a:rPr>
              <a:t>IT </a:t>
            </a:r>
            <a:r>
              <a:rPr dirty="0" sz="8250" spc="715">
                <a:latin typeface="Verdana"/>
                <a:cs typeface="Verdana"/>
              </a:rPr>
              <a:t>Equipment</a:t>
            </a:r>
            <a:endParaRPr sz="8250">
              <a:latin typeface="Verdana"/>
              <a:cs typeface="Verdan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887809" y="475431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887809" y="510674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887809" y="545916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887809" y="581159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887809" y="616401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887809" y="757371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887809" y="792614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887809" y="827856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03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pc="-70"/>
              <a:t>Environmental</a:t>
            </a:r>
            <a:r>
              <a:rPr dirty="0" spc="-150"/>
              <a:t> </a:t>
            </a:r>
            <a:r>
              <a:rPr dirty="0" spc="-35"/>
              <a:t>aspects</a:t>
            </a:r>
            <a:r>
              <a:rPr dirty="0" spc="-150"/>
              <a:t> </a:t>
            </a:r>
            <a:r>
              <a:rPr dirty="0" spc="-40"/>
              <a:t>through</a:t>
            </a:r>
            <a:r>
              <a:rPr dirty="0" spc="-150"/>
              <a:t> </a:t>
            </a:r>
            <a:r>
              <a:rPr dirty="0" spc="-45"/>
              <a:t>technical</a:t>
            </a:r>
            <a:r>
              <a:rPr dirty="0" spc="-150"/>
              <a:t> </a:t>
            </a:r>
            <a:r>
              <a:rPr dirty="0" spc="-10"/>
              <a:t>specifications:</a:t>
            </a:r>
          </a:p>
          <a:p>
            <a:pPr marL="443865">
              <a:lnSpc>
                <a:spcPct val="100000"/>
              </a:lnSpc>
              <a:spcBef>
                <a:spcPts val="375"/>
              </a:spcBef>
            </a:pPr>
            <a:r>
              <a:rPr dirty="0" spc="-155"/>
              <a:t>EPEAT</a:t>
            </a:r>
            <a:r>
              <a:rPr dirty="0" spc="-170"/>
              <a:t> </a:t>
            </a:r>
            <a:r>
              <a:rPr dirty="0"/>
              <a:t>–</a:t>
            </a:r>
            <a:r>
              <a:rPr dirty="0" spc="-165"/>
              <a:t> </a:t>
            </a:r>
            <a:r>
              <a:rPr dirty="0" spc="-45"/>
              <a:t>criteria</a:t>
            </a:r>
            <a:r>
              <a:rPr dirty="0" spc="-160"/>
              <a:t> </a:t>
            </a:r>
            <a:r>
              <a:rPr dirty="0" spc="-10"/>
              <a:t>for</a:t>
            </a:r>
            <a:r>
              <a:rPr dirty="0" spc="-165"/>
              <a:t> </a:t>
            </a:r>
            <a:r>
              <a:rPr dirty="0" spc="-40"/>
              <a:t>energy</a:t>
            </a:r>
            <a:r>
              <a:rPr dirty="0" spc="-160"/>
              <a:t> </a:t>
            </a:r>
            <a:r>
              <a:rPr dirty="0" spc="-60"/>
              <a:t>efficiency,</a:t>
            </a:r>
            <a:r>
              <a:rPr dirty="0" spc="-165"/>
              <a:t> </a:t>
            </a:r>
            <a:r>
              <a:rPr dirty="0" spc="-60"/>
              <a:t>repairability</a:t>
            </a:r>
            <a:r>
              <a:rPr dirty="0" spc="-160"/>
              <a:t> </a:t>
            </a:r>
            <a:r>
              <a:rPr dirty="0" spc="-30"/>
              <a:t>and</a:t>
            </a:r>
            <a:r>
              <a:rPr dirty="0" spc="-170"/>
              <a:t> </a:t>
            </a:r>
            <a:r>
              <a:rPr dirty="0" spc="-10"/>
              <a:t>recyclability</a:t>
            </a:r>
          </a:p>
          <a:p>
            <a:pPr marL="443865" marR="5080">
              <a:lnSpc>
                <a:spcPct val="115599"/>
              </a:lnSpc>
            </a:pPr>
            <a:r>
              <a:rPr dirty="0" spc="-65"/>
              <a:t>Energy</a:t>
            </a:r>
            <a:r>
              <a:rPr dirty="0" spc="-170"/>
              <a:t> </a:t>
            </a:r>
            <a:r>
              <a:rPr dirty="0" spc="-25"/>
              <a:t>Star</a:t>
            </a:r>
            <a:r>
              <a:rPr dirty="0" spc="-170"/>
              <a:t> </a:t>
            </a:r>
            <a:r>
              <a:rPr dirty="0"/>
              <a:t>–</a:t>
            </a:r>
            <a:r>
              <a:rPr dirty="0" spc="-165"/>
              <a:t> </a:t>
            </a:r>
            <a:r>
              <a:rPr dirty="0" spc="-25"/>
              <a:t>certification</a:t>
            </a:r>
            <a:r>
              <a:rPr dirty="0" spc="-170"/>
              <a:t> </a:t>
            </a:r>
            <a:r>
              <a:rPr dirty="0"/>
              <a:t>of</a:t>
            </a:r>
            <a:r>
              <a:rPr dirty="0" spc="-170"/>
              <a:t> </a:t>
            </a:r>
            <a:r>
              <a:rPr dirty="0" spc="-40"/>
              <a:t>energy</a:t>
            </a:r>
            <a:r>
              <a:rPr dirty="0" spc="-165"/>
              <a:t> </a:t>
            </a:r>
            <a:r>
              <a:rPr dirty="0" spc="-35"/>
              <a:t>efficiency</a:t>
            </a:r>
            <a:r>
              <a:rPr dirty="0" spc="-170"/>
              <a:t> </a:t>
            </a:r>
            <a:r>
              <a:rPr dirty="0" spc="-30"/>
              <a:t>and</a:t>
            </a:r>
            <a:r>
              <a:rPr dirty="0" spc="-175"/>
              <a:t> </a:t>
            </a:r>
            <a:r>
              <a:rPr dirty="0" spc="-30"/>
              <a:t>reduced</a:t>
            </a:r>
            <a:r>
              <a:rPr dirty="0" spc="-165"/>
              <a:t> </a:t>
            </a:r>
            <a:r>
              <a:rPr dirty="0" spc="-40"/>
              <a:t>energy</a:t>
            </a:r>
            <a:r>
              <a:rPr dirty="0" spc="-170"/>
              <a:t> </a:t>
            </a:r>
            <a:r>
              <a:rPr dirty="0" spc="-10"/>
              <a:t>consumption </a:t>
            </a:r>
            <a:r>
              <a:rPr dirty="0" spc="-60"/>
              <a:t>CE</a:t>
            </a:r>
            <a:r>
              <a:rPr dirty="0" spc="-155"/>
              <a:t> </a:t>
            </a:r>
            <a:r>
              <a:rPr dirty="0" spc="-30"/>
              <a:t>marking</a:t>
            </a:r>
            <a:r>
              <a:rPr dirty="0" spc="-150"/>
              <a:t> </a:t>
            </a:r>
            <a:r>
              <a:rPr dirty="0"/>
              <a:t>–</a:t>
            </a:r>
            <a:r>
              <a:rPr dirty="0" spc="-150"/>
              <a:t> </a:t>
            </a:r>
            <a:r>
              <a:rPr dirty="0" spc="-55"/>
              <a:t>basic</a:t>
            </a:r>
            <a:r>
              <a:rPr dirty="0" spc="-150"/>
              <a:t> </a:t>
            </a:r>
            <a:r>
              <a:rPr dirty="0" spc="-50"/>
              <a:t>compliance</a:t>
            </a:r>
            <a:r>
              <a:rPr dirty="0" spc="-155"/>
              <a:t> </a:t>
            </a:r>
            <a:r>
              <a:rPr dirty="0"/>
              <a:t>with</a:t>
            </a:r>
            <a:r>
              <a:rPr dirty="0" spc="-150"/>
              <a:t> </a:t>
            </a:r>
            <a:r>
              <a:rPr dirty="0" spc="-125"/>
              <a:t>EU</a:t>
            </a:r>
            <a:r>
              <a:rPr dirty="0" spc="-155"/>
              <a:t> </a:t>
            </a:r>
            <a:r>
              <a:rPr dirty="0" spc="-10"/>
              <a:t>regulations</a:t>
            </a:r>
          </a:p>
          <a:p>
            <a:pPr marL="443865">
              <a:lnSpc>
                <a:spcPct val="100000"/>
              </a:lnSpc>
              <a:spcBef>
                <a:spcPts val="375"/>
              </a:spcBef>
            </a:pPr>
            <a:r>
              <a:rPr dirty="0" spc="-110"/>
              <a:t>RoHS</a:t>
            </a:r>
            <a:r>
              <a:rPr dirty="0" spc="-165"/>
              <a:t> </a:t>
            </a:r>
            <a:r>
              <a:rPr dirty="0"/>
              <a:t>–</a:t>
            </a:r>
            <a:r>
              <a:rPr dirty="0" spc="-150"/>
              <a:t> </a:t>
            </a:r>
            <a:r>
              <a:rPr dirty="0" spc="-45"/>
              <a:t>restriction</a:t>
            </a:r>
            <a:r>
              <a:rPr dirty="0" spc="-155"/>
              <a:t> </a:t>
            </a:r>
            <a:r>
              <a:rPr dirty="0"/>
              <a:t>of</a:t>
            </a:r>
            <a:r>
              <a:rPr dirty="0" spc="-155"/>
              <a:t> </a:t>
            </a:r>
            <a:r>
              <a:rPr dirty="0" spc="-60"/>
              <a:t>hazardous</a:t>
            </a:r>
            <a:r>
              <a:rPr dirty="0" spc="-155"/>
              <a:t> </a:t>
            </a:r>
            <a:r>
              <a:rPr dirty="0" spc="-60"/>
              <a:t>substances</a:t>
            </a:r>
            <a:r>
              <a:rPr dirty="0" spc="-155"/>
              <a:t> </a:t>
            </a:r>
            <a:r>
              <a:rPr dirty="0" spc="-70"/>
              <a:t>(lead,</a:t>
            </a:r>
            <a:r>
              <a:rPr dirty="0" spc="-155"/>
              <a:t> </a:t>
            </a:r>
            <a:r>
              <a:rPr dirty="0" spc="-70"/>
              <a:t>mercury,</a:t>
            </a:r>
            <a:r>
              <a:rPr dirty="0" spc="-155"/>
              <a:t> </a:t>
            </a:r>
            <a:r>
              <a:rPr dirty="0" spc="-10"/>
              <a:t>etc.)</a:t>
            </a:r>
          </a:p>
          <a:p>
            <a:pPr marL="443865">
              <a:lnSpc>
                <a:spcPct val="100000"/>
              </a:lnSpc>
              <a:spcBef>
                <a:spcPts val="375"/>
              </a:spcBef>
            </a:pPr>
            <a:r>
              <a:rPr dirty="0" spc="-80"/>
              <a:t>WEEE</a:t>
            </a:r>
            <a:r>
              <a:rPr dirty="0" spc="-175"/>
              <a:t> </a:t>
            </a:r>
            <a:r>
              <a:rPr dirty="0"/>
              <a:t>–</a:t>
            </a:r>
            <a:r>
              <a:rPr dirty="0" spc="-170"/>
              <a:t> </a:t>
            </a:r>
            <a:r>
              <a:rPr dirty="0" spc="-65"/>
              <a:t>rules</a:t>
            </a:r>
            <a:r>
              <a:rPr dirty="0" spc="-170"/>
              <a:t> </a:t>
            </a:r>
            <a:r>
              <a:rPr dirty="0" spc="-40"/>
              <a:t>on</a:t>
            </a:r>
            <a:r>
              <a:rPr dirty="0" spc="-170"/>
              <a:t> </a:t>
            </a:r>
            <a:r>
              <a:rPr dirty="0" spc="-45"/>
              <a:t>electronic</a:t>
            </a:r>
            <a:r>
              <a:rPr dirty="0" spc="-170"/>
              <a:t> </a:t>
            </a:r>
            <a:r>
              <a:rPr dirty="0"/>
              <a:t>waste</a:t>
            </a:r>
            <a:r>
              <a:rPr dirty="0" spc="-170"/>
              <a:t> </a:t>
            </a:r>
            <a:r>
              <a:rPr dirty="0" spc="-20"/>
              <a:t>management</a:t>
            </a:r>
            <a:r>
              <a:rPr dirty="0" spc="-170"/>
              <a:t> </a:t>
            </a:r>
            <a:r>
              <a:rPr dirty="0" spc="-30"/>
              <a:t>and</a:t>
            </a:r>
            <a:r>
              <a:rPr dirty="0" spc="-175"/>
              <a:t> </a:t>
            </a:r>
            <a:r>
              <a:rPr dirty="0" spc="-35"/>
              <a:t>producer</a:t>
            </a:r>
            <a:r>
              <a:rPr dirty="0" spc="-170"/>
              <a:t> </a:t>
            </a:r>
            <a:r>
              <a:rPr dirty="0" spc="-10"/>
              <a:t>responsibility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950"/>
              </a:spcBef>
            </a:pPr>
          </a:p>
          <a:p>
            <a:pPr marL="443865" marR="3211830" indent="-431800">
              <a:lnSpc>
                <a:spcPct val="115599"/>
              </a:lnSpc>
            </a:pPr>
            <a:r>
              <a:rPr dirty="0" spc="-70"/>
              <a:t>Environmental</a:t>
            </a:r>
            <a:r>
              <a:rPr dirty="0" spc="-165"/>
              <a:t> </a:t>
            </a:r>
            <a:r>
              <a:rPr dirty="0" spc="-35"/>
              <a:t>aspects</a:t>
            </a:r>
            <a:r>
              <a:rPr dirty="0" spc="-160"/>
              <a:t> </a:t>
            </a:r>
            <a:r>
              <a:rPr dirty="0" spc="-40"/>
              <a:t>through</a:t>
            </a:r>
            <a:r>
              <a:rPr dirty="0" spc="-160"/>
              <a:t> </a:t>
            </a:r>
            <a:r>
              <a:rPr dirty="0"/>
              <a:t>award</a:t>
            </a:r>
            <a:r>
              <a:rPr dirty="0" spc="-165"/>
              <a:t> </a:t>
            </a:r>
            <a:r>
              <a:rPr dirty="0" spc="-45"/>
              <a:t>criteria</a:t>
            </a:r>
            <a:r>
              <a:rPr dirty="0" spc="-160"/>
              <a:t> </a:t>
            </a:r>
            <a:r>
              <a:rPr dirty="0" spc="-20"/>
              <a:t>(example): </a:t>
            </a:r>
            <a:r>
              <a:rPr dirty="0" spc="-155"/>
              <a:t>EPEAT</a:t>
            </a:r>
            <a:r>
              <a:rPr dirty="0" spc="-180"/>
              <a:t> </a:t>
            </a:r>
            <a:r>
              <a:rPr dirty="0" spc="-80"/>
              <a:t>Bronze</a:t>
            </a:r>
            <a:r>
              <a:rPr dirty="0" spc="-175"/>
              <a:t> </a:t>
            </a:r>
            <a:r>
              <a:rPr dirty="0"/>
              <a:t>–</a:t>
            </a:r>
            <a:r>
              <a:rPr dirty="0" spc="-175"/>
              <a:t> </a:t>
            </a:r>
            <a:r>
              <a:rPr dirty="0" spc="320"/>
              <a:t>0</a:t>
            </a:r>
            <a:r>
              <a:rPr dirty="0" spc="-180"/>
              <a:t> </a:t>
            </a:r>
            <a:r>
              <a:rPr dirty="0" spc="-10"/>
              <a:t>points</a:t>
            </a:r>
          </a:p>
          <a:p>
            <a:pPr marL="443865" marR="6670040">
              <a:lnSpc>
                <a:spcPct val="115599"/>
              </a:lnSpc>
            </a:pPr>
            <a:r>
              <a:rPr dirty="0" spc="-155"/>
              <a:t>EPEAT</a:t>
            </a:r>
            <a:r>
              <a:rPr dirty="0" spc="-185"/>
              <a:t> </a:t>
            </a:r>
            <a:r>
              <a:rPr dirty="0" spc="-80"/>
              <a:t>Silver</a:t>
            </a:r>
            <a:r>
              <a:rPr dirty="0" spc="-175"/>
              <a:t> </a:t>
            </a:r>
            <a:r>
              <a:rPr dirty="0"/>
              <a:t>–</a:t>
            </a:r>
            <a:r>
              <a:rPr dirty="0" spc="-175"/>
              <a:t> </a:t>
            </a:r>
            <a:r>
              <a:rPr dirty="0" spc="265"/>
              <a:t>2</a:t>
            </a:r>
            <a:r>
              <a:rPr dirty="0" spc="-185"/>
              <a:t> </a:t>
            </a:r>
            <a:r>
              <a:rPr dirty="0" spc="-25"/>
              <a:t>points </a:t>
            </a:r>
            <a:r>
              <a:rPr dirty="0" spc="-155"/>
              <a:t>EPEAT</a:t>
            </a:r>
            <a:r>
              <a:rPr dirty="0" spc="-190"/>
              <a:t> </a:t>
            </a:r>
            <a:r>
              <a:rPr dirty="0" spc="-60"/>
              <a:t>Gold</a:t>
            </a:r>
            <a:r>
              <a:rPr dirty="0" spc="-180"/>
              <a:t> </a:t>
            </a:r>
            <a:r>
              <a:rPr dirty="0"/>
              <a:t>–</a:t>
            </a:r>
            <a:r>
              <a:rPr dirty="0" spc="-180"/>
              <a:t> </a:t>
            </a:r>
            <a:r>
              <a:rPr dirty="0" spc="210"/>
              <a:t>3</a:t>
            </a:r>
            <a:r>
              <a:rPr dirty="0" spc="-190"/>
              <a:t> </a:t>
            </a:r>
            <a:r>
              <a:rPr dirty="0" spc="-10"/>
              <a:t>points</a:t>
            </a:r>
          </a:p>
          <a:p>
            <a:pPr marL="12700" marR="655320" indent="-6985">
              <a:lnSpc>
                <a:spcPct val="115599"/>
              </a:lnSpc>
              <a:buSzPct val="90000"/>
              <a:buChar char="➔"/>
              <a:tabLst>
                <a:tab pos="247015" algn="l"/>
              </a:tabLst>
            </a:pPr>
            <a:r>
              <a:rPr dirty="0" spc="-80"/>
              <a:t>	</a:t>
            </a:r>
            <a:r>
              <a:rPr dirty="0" spc="-80"/>
              <a:t>Enables</a:t>
            </a:r>
            <a:r>
              <a:rPr dirty="0" spc="-145"/>
              <a:t> </a:t>
            </a:r>
            <a:r>
              <a:rPr dirty="0" spc="-40"/>
              <a:t>transparent</a:t>
            </a:r>
            <a:r>
              <a:rPr dirty="0" spc="-140"/>
              <a:t> </a:t>
            </a:r>
            <a:r>
              <a:rPr dirty="0" spc="-30"/>
              <a:t>and</a:t>
            </a:r>
            <a:r>
              <a:rPr dirty="0" spc="-140"/>
              <a:t> </a:t>
            </a:r>
            <a:r>
              <a:rPr dirty="0" spc="-45"/>
              <a:t>objective</a:t>
            </a:r>
            <a:r>
              <a:rPr dirty="0" spc="-140"/>
              <a:t> </a:t>
            </a:r>
            <a:r>
              <a:rPr dirty="0" spc="-65"/>
              <a:t>evaluation</a:t>
            </a:r>
            <a:r>
              <a:rPr dirty="0" spc="-145"/>
              <a:t> </a:t>
            </a:r>
            <a:r>
              <a:rPr dirty="0"/>
              <a:t>of</a:t>
            </a:r>
            <a:r>
              <a:rPr dirty="0" spc="-140"/>
              <a:t> </a:t>
            </a:r>
            <a:r>
              <a:rPr dirty="0" spc="-65"/>
              <a:t>sustainability</a:t>
            </a:r>
            <a:r>
              <a:rPr dirty="0" spc="-140"/>
              <a:t> </a:t>
            </a:r>
            <a:r>
              <a:rPr dirty="0" spc="-35"/>
              <a:t>performance</a:t>
            </a:r>
            <a:r>
              <a:rPr dirty="0" spc="-140"/>
              <a:t> </a:t>
            </a:r>
            <a:r>
              <a:rPr dirty="0" spc="-25"/>
              <a:t>in </a:t>
            </a:r>
            <a:r>
              <a:rPr dirty="0" spc="-35"/>
              <a:t>procurement</a:t>
            </a:r>
            <a:r>
              <a:rPr dirty="0" spc="-130"/>
              <a:t> </a:t>
            </a:r>
            <a:r>
              <a:rPr dirty="0" spc="-10"/>
              <a:t>procedures.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04900" y="2911059"/>
            <a:ext cx="2146300" cy="6060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latin typeface="Lucida Sans Unicode"/>
                <a:cs typeface="Lucida Sans Unicode"/>
              </a:rPr>
              <a:t>Area</a:t>
            </a:r>
            <a:endParaRPr sz="1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270"/>
              </a:spcBef>
            </a:pPr>
            <a:endParaRPr sz="1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r>
              <a:rPr dirty="0" sz="1650" spc="1335">
                <a:latin typeface="Webdings"/>
                <a:cs typeface="Webdings"/>
              </a:rPr>
              <a:t>🖥</a:t>
            </a:r>
            <a:r>
              <a:rPr dirty="0" sz="1650" spc="-40">
                <a:latin typeface="Times New Roman"/>
                <a:cs typeface="Times New Roman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IT</a:t>
            </a:r>
            <a:r>
              <a:rPr dirty="0" sz="1500" spc="-10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equipment</a:t>
            </a:r>
            <a:endParaRPr sz="1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240"/>
              </a:spcBef>
            </a:pPr>
            <a:endParaRPr sz="1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r>
              <a:rPr dirty="0" sz="1650" spc="1335">
                <a:latin typeface="Webdings"/>
                <a:cs typeface="Webdings"/>
              </a:rPr>
              <a:t>📦</a:t>
            </a:r>
            <a:r>
              <a:rPr dirty="0" sz="1650" spc="40">
                <a:latin typeface="Times New Roman"/>
                <a:cs typeface="Times New Roman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Public</a:t>
            </a:r>
            <a:r>
              <a:rPr dirty="0" sz="1500" spc="-20">
                <a:latin typeface="Lucida Sans Unicode"/>
                <a:cs typeface="Lucida Sans Unicode"/>
              </a:rPr>
              <a:t> </a:t>
            </a:r>
            <a:r>
              <a:rPr dirty="0" sz="1500" spc="-75">
                <a:latin typeface="Lucida Sans Unicode"/>
                <a:cs typeface="Lucida Sans Unicode"/>
              </a:rPr>
              <a:t>procurement</a:t>
            </a:r>
            <a:endParaRPr sz="1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240"/>
              </a:spcBef>
            </a:pPr>
            <a:endParaRPr sz="1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r>
              <a:rPr dirty="0" sz="1650" spc="1335">
                <a:latin typeface="Webdings"/>
                <a:cs typeface="Webdings"/>
              </a:rPr>
              <a:t>🌱</a:t>
            </a:r>
            <a:r>
              <a:rPr dirty="0" sz="1650" spc="45">
                <a:latin typeface="Times New Roman"/>
                <a:cs typeface="Times New Roman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Environment</a:t>
            </a:r>
            <a:r>
              <a:rPr dirty="0" sz="1500" spc="-20">
                <a:latin typeface="Lucida Sans Unicode"/>
                <a:cs typeface="Lucida Sans Unicode"/>
              </a:rPr>
              <a:t> </a:t>
            </a:r>
            <a:r>
              <a:rPr dirty="0" sz="1500" spc="-225">
                <a:latin typeface="Lucida Sans Unicode"/>
                <a:cs typeface="Lucida Sans Unicode"/>
              </a:rPr>
              <a:t>(DNSH)</a:t>
            </a:r>
            <a:endParaRPr sz="1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240"/>
              </a:spcBef>
            </a:pPr>
            <a:endParaRPr sz="1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r>
              <a:rPr dirty="0" sz="1650" spc="-165">
                <a:latin typeface="SimSun-ExtB"/>
                <a:cs typeface="SimSun-ExtB"/>
              </a:rPr>
              <a:t>♿</a:t>
            </a:r>
            <a:r>
              <a:rPr dirty="0" sz="1650" spc="-445">
                <a:latin typeface="SimSun-ExtB"/>
                <a:cs typeface="SimSun-ExtB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Digital</a:t>
            </a:r>
            <a:r>
              <a:rPr dirty="0" sz="1500" spc="-9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accessibility</a:t>
            </a:r>
            <a:endParaRPr sz="1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240"/>
              </a:spcBef>
            </a:pPr>
            <a:endParaRPr sz="1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r>
              <a:rPr dirty="0" sz="1650" spc="1335">
                <a:latin typeface="Webdings"/>
                <a:cs typeface="Webdings"/>
              </a:rPr>
              <a:t>🔐</a:t>
            </a:r>
            <a:r>
              <a:rPr dirty="0" sz="1650" spc="-15">
                <a:latin typeface="Times New Roman"/>
                <a:cs typeface="Times New Roman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Data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protection</a:t>
            </a:r>
            <a:endParaRPr sz="1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240"/>
              </a:spcBef>
            </a:pPr>
            <a:endParaRPr sz="1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r>
              <a:rPr dirty="0" sz="1650" spc="1335">
                <a:latin typeface="Webdings"/>
                <a:cs typeface="Webdings"/>
              </a:rPr>
              <a:t>🏗</a:t>
            </a:r>
            <a:r>
              <a:rPr dirty="0" sz="1650" spc="-45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Buildings</a:t>
            </a:r>
            <a:endParaRPr sz="1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240"/>
              </a:spcBef>
            </a:pPr>
            <a:endParaRPr sz="1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r>
              <a:rPr dirty="0" sz="1650" spc="1335">
                <a:latin typeface="Webdings"/>
                <a:cs typeface="Webdings"/>
              </a:rPr>
              <a:t>🌐</a:t>
            </a:r>
            <a:r>
              <a:rPr dirty="0" sz="1650" spc="-30">
                <a:latin typeface="Times New Roman"/>
                <a:cs typeface="Times New Roman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Digital</a:t>
            </a:r>
            <a:r>
              <a:rPr dirty="0" sz="1500" spc="-9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services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162549" y="2911059"/>
            <a:ext cx="3778250" cy="6060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latin typeface="Lucida Sans Unicode"/>
                <a:cs typeface="Lucida Sans Unicode"/>
              </a:rPr>
              <a:t>Legal</a:t>
            </a:r>
            <a:r>
              <a:rPr dirty="0" sz="1500" spc="-90">
                <a:latin typeface="Lucida Sans Unicode"/>
                <a:cs typeface="Lucida Sans Unicode"/>
              </a:rPr>
              <a:t> </a:t>
            </a:r>
            <a:r>
              <a:rPr dirty="0" sz="1500" spc="-35">
                <a:latin typeface="Lucida Sans Unicode"/>
                <a:cs typeface="Lucida Sans Unicode"/>
              </a:rPr>
              <a:t>minimum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(obligation)</a:t>
            </a:r>
            <a:endParaRPr sz="1500">
              <a:latin typeface="Lucida Sans Unicode"/>
              <a:cs typeface="Lucida Sans Unicode"/>
            </a:endParaRPr>
          </a:p>
          <a:p>
            <a:pPr>
              <a:lnSpc>
                <a:spcPct val="362500"/>
              </a:lnSpc>
            </a:pPr>
            <a:r>
              <a:rPr dirty="0" sz="1500">
                <a:latin typeface="Lucida Sans Unicode"/>
                <a:cs typeface="Lucida Sans Unicode"/>
              </a:rPr>
              <a:t>CE</a:t>
            </a:r>
            <a:r>
              <a:rPr dirty="0" sz="1500" spc="-15">
                <a:latin typeface="Lucida Sans Unicode"/>
                <a:cs typeface="Lucida Sans Unicode"/>
              </a:rPr>
              <a:t> </a:t>
            </a:r>
            <a:r>
              <a:rPr dirty="0" sz="1500" spc="-55">
                <a:latin typeface="Lucida Sans Unicode"/>
                <a:cs typeface="Lucida Sans Unicode"/>
              </a:rPr>
              <a:t>marking,</a:t>
            </a:r>
            <a:r>
              <a:rPr dirty="0" sz="1500" spc="-1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RoHS</a:t>
            </a:r>
            <a:r>
              <a:rPr dirty="0" sz="1500" spc="-1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compliance </a:t>
            </a:r>
            <a:r>
              <a:rPr dirty="0" sz="1500">
                <a:latin typeface="Lucida Sans Unicode"/>
                <a:cs typeface="Lucida Sans Unicode"/>
              </a:rPr>
              <a:t>Compliance</a:t>
            </a:r>
            <a:r>
              <a:rPr dirty="0" sz="1500" spc="1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with</a:t>
            </a:r>
            <a:r>
              <a:rPr dirty="0" sz="1500" spc="1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Public</a:t>
            </a:r>
            <a:r>
              <a:rPr dirty="0" sz="1500" spc="1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Procurement</a:t>
            </a:r>
            <a:r>
              <a:rPr dirty="0" sz="1500" spc="1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Act </a:t>
            </a:r>
            <a:r>
              <a:rPr dirty="0" sz="1500">
                <a:latin typeface="Lucida Sans Unicode"/>
                <a:cs typeface="Lucida Sans Unicode"/>
              </a:rPr>
              <a:t>Project</a:t>
            </a:r>
            <a:r>
              <a:rPr dirty="0" sz="1500" spc="-4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must</a:t>
            </a:r>
            <a:r>
              <a:rPr dirty="0" sz="1500" spc="-3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not</a:t>
            </a:r>
            <a:r>
              <a:rPr dirty="0" sz="1500" spc="-3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cause</a:t>
            </a:r>
            <a:r>
              <a:rPr dirty="0" sz="1500" spc="-3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significant</a:t>
            </a:r>
            <a:r>
              <a:rPr dirty="0" sz="1500" spc="-35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harm </a:t>
            </a:r>
            <a:r>
              <a:rPr dirty="0" sz="1500">
                <a:latin typeface="Lucida Sans Unicode"/>
                <a:cs typeface="Lucida Sans Unicode"/>
              </a:rPr>
              <a:t>WCAG</a:t>
            </a:r>
            <a:r>
              <a:rPr dirty="0" sz="1500" spc="-2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compliance</a:t>
            </a:r>
            <a:endParaRPr sz="1500">
              <a:latin typeface="Lucida Sans Unicode"/>
              <a:cs typeface="Lucida Sans Unicode"/>
            </a:endParaRPr>
          </a:p>
          <a:p>
            <a:pPr marR="2048510">
              <a:lnSpc>
                <a:spcPct val="362500"/>
              </a:lnSpc>
            </a:pPr>
            <a:r>
              <a:rPr dirty="0" sz="1500">
                <a:latin typeface="Lucida Sans Unicode"/>
                <a:cs typeface="Lucida Sans Unicode"/>
              </a:rPr>
              <a:t>GDPR</a:t>
            </a:r>
            <a:r>
              <a:rPr dirty="0" sz="1500" spc="8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compliance </a:t>
            </a:r>
            <a:r>
              <a:rPr dirty="0" sz="1500">
                <a:latin typeface="Lucida Sans Unicode"/>
                <a:cs typeface="Lucida Sans Unicode"/>
              </a:rPr>
              <a:t>nZEB</a:t>
            </a:r>
            <a:r>
              <a:rPr dirty="0" sz="1500" spc="6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standard </a:t>
            </a:r>
            <a:r>
              <a:rPr dirty="0" sz="1500">
                <a:latin typeface="Lucida Sans Unicode"/>
                <a:cs typeface="Lucida Sans Unicode"/>
              </a:rPr>
              <a:t>Basic</a:t>
            </a:r>
            <a:r>
              <a:rPr dirty="0" sz="1500" spc="70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digitalisation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220200" y="2911059"/>
            <a:ext cx="3429000" cy="6060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latin typeface="Lucida Sans Unicode"/>
                <a:cs typeface="Lucida Sans Unicode"/>
              </a:rPr>
              <a:t>Legal</a:t>
            </a:r>
            <a:r>
              <a:rPr dirty="0" sz="1500" spc="-100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basis</a:t>
            </a:r>
            <a:endParaRPr sz="1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845"/>
              </a:spcBef>
            </a:pPr>
            <a:endParaRPr sz="1500">
              <a:latin typeface="Lucida Sans Unicode"/>
              <a:cs typeface="Lucida Sans Unicode"/>
            </a:endParaRPr>
          </a:p>
          <a:p>
            <a:pPr marR="1663700">
              <a:lnSpc>
                <a:spcPct val="112500"/>
              </a:lnSpc>
            </a:pPr>
            <a:r>
              <a:rPr dirty="0" sz="1000">
                <a:latin typeface="Lucida Sans Unicode"/>
                <a:cs typeface="Lucida Sans Unicode"/>
              </a:rPr>
              <a:t>Directive</a:t>
            </a:r>
            <a:r>
              <a:rPr dirty="0" sz="1000" spc="-5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Lucida Sans Unicode"/>
                <a:cs typeface="Lucida Sans Unicode"/>
              </a:rPr>
              <a:t>2014/30/EU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Lucida Sans Unicode"/>
                <a:cs typeface="Lucida Sans Unicode"/>
              </a:rPr>
              <a:t>(CE) </a:t>
            </a:r>
            <a:r>
              <a:rPr dirty="0" sz="1000">
                <a:latin typeface="Lucida Sans Unicode"/>
                <a:cs typeface="Lucida Sans Unicode"/>
              </a:rPr>
              <a:t>Directive</a:t>
            </a:r>
            <a:r>
              <a:rPr dirty="0" sz="1000" spc="10">
                <a:latin typeface="Lucida Sans Unicode"/>
                <a:cs typeface="Lucida Sans Unicode"/>
              </a:rPr>
              <a:t> </a:t>
            </a:r>
            <a:r>
              <a:rPr dirty="0" sz="1000" spc="-60">
                <a:latin typeface="Lucida Sans Unicode"/>
                <a:cs typeface="Lucida Sans Unicode"/>
              </a:rPr>
              <a:t>2011/65/EU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Lucida Sans Unicode"/>
                <a:cs typeface="Lucida Sans Unicode"/>
              </a:rPr>
              <a:t>(RoHS)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15"/>
              </a:spcBef>
            </a:pP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16700"/>
              </a:lnSpc>
            </a:pPr>
            <a:r>
              <a:rPr dirty="0" sz="1500">
                <a:latin typeface="Lucida Sans Unicode"/>
                <a:cs typeface="Lucida Sans Unicode"/>
              </a:rPr>
              <a:t>Croatian</a:t>
            </a:r>
            <a:r>
              <a:rPr dirty="0" sz="1500" spc="3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Public</a:t>
            </a:r>
            <a:r>
              <a:rPr dirty="0" sz="1500" spc="3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Procurement</a:t>
            </a:r>
            <a:r>
              <a:rPr dirty="0" sz="1500" spc="3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Act</a:t>
            </a:r>
            <a:r>
              <a:rPr dirty="0" sz="1500" spc="35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(OG </a:t>
            </a:r>
            <a:r>
              <a:rPr dirty="0" sz="1500" spc="-90">
                <a:latin typeface="Lucida Sans Unicode"/>
                <a:cs typeface="Lucida Sans Unicode"/>
              </a:rPr>
              <a:t>120/16,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114/22)</a:t>
            </a:r>
            <a:endParaRPr sz="1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500">
              <a:latin typeface="Lucida Sans Unicode"/>
              <a:cs typeface="Lucida Sans Unicode"/>
            </a:endParaRPr>
          </a:p>
          <a:p>
            <a:pPr marR="1116330">
              <a:lnSpc>
                <a:spcPct val="112500"/>
              </a:lnSpc>
            </a:pPr>
            <a:r>
              <a:rPr dirty="0" sz="1000" spc="-10">
                <a:latin typeface="Lucida Sans Unicode"/>
                <a:cs typeface="Lucida Sans Unicode"/>
              </a:rPr>
              <a:t>Regulation</a:t>
            </a:r>
            <a:r>
              <a:rPr dirty="0" sz="1000" spc="-2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(EU)</a:t>
            </a:r>
            <a:r>
              <a:rPr dirty="0" sz="1000" spc="-2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Lucida Sans Unicode"/>
                <a:cs typeface="Lucida Sans Unicode"/>
              </a:rPr>
              <a:t>2021/1060 Regulation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(EU)</a:t>
            </a:r>
            <a:r>
              <a:rPr dirty="0" sz="1000" spc="-10">
                <a:latin typeface="Lucida Sans Unicode"/>
                <a:cs typeface="Lucida Sans Unicode"/>
              </a:rPr>
              <a:t> </a:t>
            </a:r>
            <a:r>
              <a:rPr dirty="0" sz="1000" spc="-60">
                <a:latin typeface="Lucida Sans Unicode"/>
                <a:cs typeface="Lucida Sans Unicode"/>
              </a:rPr>
              <a:t>2020/852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Lucida Sans Unicode"/>
                <a:cs typeface="Lucida Sans Unicode"/>
              </a:rPr>
              <a:t>(Taxonomy)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z="1000">
              <a:latin typeface="Lucida Sans Unicode"/>
              <a:cs typeface="Lucida Sans Unicode"/>
            </a:endParaRPr>
          </a:p>
          <a:p>
            <a:pPr marR="1895475">
              <a:lnSpc>
                <a:spcPct val="112500"/>
              </a:lnSpc>
            </a:pPr>
            <a:r>
              <a:rPr dirty="0" sz="1000">
                <a:latin typeface="Lucida Sans Unicode"/>
                <a:cs typeface="Lucida Sans Unicode"/>
              </a:rPr>
              <a:t>Directive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(EU)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55">
                <a:latin typeface="Lucida Sans Unicode"/>
                <a:cs typeface="Lucida Sans Unicode"/>
              </a:rPr>
              <a:t>2016/2102 </a:t>
            </a:r>
            <a:r>
              <a:rPr dirty="0" sz="1000" spc="-10">
                <a:latin typeface="Lucida Sans Unicode"/>
                <a:cs typeface="Lucida Sans Unicode"/>
              </a:rPr>
              <a:t>Croatian</a:t>
            </a:r>
            <a:r>
              <a:rPr dirty="0" sz="1000" spc="-3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Act</a:t>
            </a:r>
            <a:r>
              <a:rPr dirty="0" sz="1000" spc="-3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OG</a:t>
            </a:r>
            <a:r>
              <a:rPr dirty="0" sz="1000" spc="-30">
                <a:latin typeface="Lucida Sans Unicode"/>
                <a:cs typeface="Lucida Sans Unicode"/>
              </a:rPr>
              <a:t> </a:t>
            </a:r>
            <a:r>
              <a:rPr dirty="0" sz="1000" spc="-55">
                <a:latin typeface="Lucida Sans Unicode"/>
                <a:cs typeface="Lucida Sans Unicode"/>
              </a:rPr>
              <a:t>17/2019</a:t>
            </a:r>
            <a:endParaRPr sz="1000">
              <a:latin typeface="Lucida Sans Unicode"/>
              <a:cs typeface="Lucida Sans Unicode"/>
            </a:endParaRPr>
          </a:p>
          <a:p>
            <a:pPr marR="217170">
              <a:lnSpc>
                <a:spcPts val="6520"/>
              </a:lnSpc>
              <a:spcBef>
                <a:spcPts val="484"/>
              </a:spcBef>
            </a:pPr>
            <a:r>
              <a:rPr dirty="0" sz="1500" spc="-10">
                <a:latin typeface="Lucida Sans Unicode"/>
                <a:cs typeface="Lucida Sans Unicode"/>
              </a:rPr>
              <a:t>Regulation</a:t>
            </a:r>
            <a:r>
              <a:rPr dirty="0" sz="1500" spc="-4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(EU)</a:t>
            </a:r>
            <a:r>
              <a:rPr dirty="0" sz="1500" spc="-40">
                <a:latin typeface="Lucida Sans Unicode"/>
                <a:cs typeface="Lucida Sans Unicode"/>
              </a:rPr>
              <a:t> </a:t>
            </a:r>
            <a:r>
              <a:rPr dirty="0" sz="1500" spc="-80">
                <a:latin typeface="Lucida Sans Unicode"/>
                <a:cs typeface="Lucida Sans Unicode"/>
              </a:rPr>
              <a:t>2016/679</a:t>
            </a:r>
            <a:r>
              <a:rPr dirty="0" sz="1500" spc="-4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(GDPR) </a:t>
            </a:r>
            <a:r>
              <a:rPr dirty="0" sz="1500">
                <a:latin typeface="Lucida Sans Unicode"/>
                <a:cs typeface="Lucida Sans Unicode"/>
              </a:rPr>
              <a:t>Directive</a:t>
            </a:r>
            <a:r>
              <a:rPr dirty="0" sz="1500" spc="15">
                <a:latin typeface="Lucida Sans Unicode"/>
                <a:cs typeface="Lucida Sans Unicode"/>
              </a:rPr>
              <a:t> </a:t>
            </a:r>
            <a:r>
              <a:rPr dirty="0" sz="1500" spc="-70">
                <a:latin typeface="Lucida Sans Unicode"/>
                <a:cs typeface="Lucida Sans Unicode"/>
              </a:rPr>
              <a:t>2010/31/EU</a:t>
            </a:r>
            <a:r>
              <a:rPr dirty="0" sz="1500" spc="15">
                <a:latin typeface="Lucida Sans Unicode"/>
                <a:cs typeface="Lucida Sans Unicode"/>
              </a:rPr>
              <a:t> </a:t>
            </a:r>
            <a:r>
              <a:rPr dirty="0" sz="1500" spc="55">
                <a:latin typeface="Lucida Sans Unicode"/>
                <a:cs typeface="Lucida Sans Unicode"/>
              </a:rPr>
              <a:t>(EPBD) </a:t>
            </a:r>
            <a:r>
              <a:rPr dirty="0" sz="1500">
                <a:latin typeface="Lucida Sans Unicode"/>
                <a:cs typeface="Lucida Sans Unicode"/>
              </a:rPr>
              <a:t>National</a:t>
            </a:r>
            <a:r>
              <a:rPr dirty="0" sz="1500" spc="-35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e-government</a:t>
            </a:r>
            <a:r>
              <a:rPr dirty="0" sz="1500" spc="-3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regulations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277850" y="2911059"/>
            <a:ext cx="3651885" cy="6267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Lucida Sans Unicode"/>
                <a:cs typeface="Lucida Sans Unicode"/>
              </a:rPr>
              <a:t>Added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value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105">
                <a:latin typeface="Lucida Sans Unicode"/>
                <a:cs typeface="Lucida Sans Unicode"/>
              </a:rPr>
              <a:t>–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where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quality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35">
                <a:latin typeface="Lucida Sans Unicode"/>
                <a:cs typeface="Lucida Sans Unicode"/>
              </a:rPr>
              <a:t>is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created</a:t>
            </a:r>
            <a:endParaRPr sz="1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995"/>
              </a:spcBef>
            </a:pPr>
            <a:endParaRPr sz="1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r>
              <a:rPr dirty="0" sz="1000">
                <a:latin typeface="Lucida Sans Unicode"/>
                <a:cs typeface="Lucida Sans Unicode"/>
              </a:rPr>
              <a:t>EPEAT</a:t>
            </a:r>
            <a:r>
              <a:rPr dirty="0" sz="1000" spc="-2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Lucida Sans Unicode"/>
                <a:cs typeface="Lucida Sans Unicode"/>
              </a:rPr>
              <a:t>Silver/Gold,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Energy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Lucida Sans Unicode"/>
                <a:cs typeface="Lucida Sans Unicode"/>
              </a:rPr>
              <a:t>Star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r>
              <a:rPr dirty="0" sz="1000" spc="-10">
                <a:latin typeface="Lucida Sans Unicode"/>
                <a:cs typeface="Lucida Sans Unicode"/>
              </a:rPr>
              <a:t>extended</a:t>
            </a:r>
            <a:r>
              <a:rPr dirty="0" sz="1000" spc="-4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warranty,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Lucida Sans Unicode"/>
                <a:cs typeface="Lucida Sans Unicode"/>
              </a:rPr>
              <a:t>repairability,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Lucida Sans Unicode"/>
                <a:cs typeface="Lucida Sans Unicode"/>
              </a:rPr>
              <a:t>modular</a:t>
            </a:r>
            <a:r>
              <a:rPr dirty="0" sz="1000" spc="-45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Lucida Sans Unicode"/>
                <a:cs typeface="Lucida Sans Unicode"/>
              </a:rPr>
              <a:t>design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000">
              <a:latin typeface="Lucida Sans Unicode"/>
              <a:cs typeface="Lucida Sans Unicode"/>
            </a:endParaRPr>
          </a:p>
          <a:p>
            <a:pPr marR="1126490">
              <a:lnSpc>
                <a:spcPct val="112500"/>
              </a:lnSpc>
            </a:pPr>
            <a:r>
              <a:rPr dirty="0" sz="1000">
                <a:latin typeface="Lucida Sans Unicode"/>
                <a:cs typeface="Lucida Sans Unicode"/>
              </a:rPr>
              <a:t>Green</a:t>
            </a:r>
            <a:r>
              <a:rPr dirty="0" sz="1000" spc="-4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criteria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Lucida Sans Unicode"/>
                <a:cs typeface="Lucida Sans Unicode"/>
              </a:rPr>
              <a:t>(durability,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Lucida Sans Unicode"/>
                <a:cs typeface="Lucida Sans Unicode"/>
              </a:rPr>
              <a:t>CO₂, </a:t>
            </a:r>
            <a:r>
              <a:rPr dirty="0" sz="1000" spc="-10">
                <a:latin typeface="Lucida Sans Unicode"/>
                <a:cs typeface="Lucida Sans Unicode"/>
              </a:rPr>
              <a:t>packaging) </a:t>
            </a:r>
            <a:r>
              <a:rPr dirty="0" sz="1000" spc="-25">
                <a:latin typeface="Lucida Sans Unicode"/>
                <a:cs typeface="Lucida Sans Unicode"/>
              </a:rPr>
              <a:t>ESG-</a:t>
            </a:r>
            <a:r>
              <a:rPr dirty="0" sz="1000">
                <a:latin typeface="Lucida Sans Unicode"/>
                <a:cs typeface="Lucida Sans Unicode"/>
              </a:rPr>
              <a:t>based</a:t>
            </a:r>
            <a:r>
              <a:rPr dirty="0" sz="1000" spc="-45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Lucida Sans Unicode"/>
                <a:cs typeface="Lucida Sans Unicode"/>
              </a:rPr>
              <a:t>scoring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r>
              <a:rPr dirty="0" sz="1000">
                <a:latin typeface="Lucida Sans Unicode"/>
                <a:cs typeface="Lucida Sans Unicode"/>
              </a:rPr>
              <a:t>LCC</a:t>
            </a:r>
            <a:r>
              <a:rPr dirty="0" sz="1000" spc="1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Lucida Sans Unicode"/>
                <a:cs typeface="Lucida Sans Unicode"/>
              </a:rPr>
              <a:t>(Life-</a:t>
            </a:r>
            <a:r>
              <a:rPr dirty="0" sz="1000">
                <a:latin typeface="Lucida Sans Unicode"/>
                <a:cs typeface="Lucida Sans Unicode"/>
              </a:rPr>
              <a:t>Cycle</a:t>
            </a:r>
            <a:r>
              <a:rPr dirty="0" sz="1000" spc="1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Lucida Sans Unicode"/>
                <a:cs typeface="Lucida Sans Unicode"/>
              </a:rPr>
              <a:t>Costing)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16700"/>
              </a:lnSpc>
            </a:pPr>
            <a:r>
              <a:rPr dirty="0" sz="1500">
                <a:latin typeface="Lucida Sans Unicode"/>
                <a:cs typeface="Lucida Sans Unicode"/>
              </a:rPr>
              <a:t>Active</a:t>
            </a:r>
            <a:r>
              <a:rPr dirty="0" sz="1500" spc="-3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measures:</a:t>
            </a:r>
            <a:r>
              <a:rPr dirty="0" sz="1500" spc="-3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reduced</a:t>
            </a:r>
            <a:r>
              <a:rPr dirty="0" sz="1500" spc="-2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resource</a:t>
            </a:r>
            <a:r>
              <a:rPr dirty="0" sz="1500" spc="-30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use, </a:t>
            </a:r>
            <a:r>
              <a:rPr dirty="0" sz="1500">
                <a:latin typeface="Lucida Sans Unicode"/>
                <a:cs typeface="Lucida Sans Unicode"/>
              </a:rPr>
              <a:t>circular</a:t>
            </a:r>
            <a:r>
              <a:rPr dirty="0" sz="1500" spc="-5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economy,</a:t>
            </a:r>
            <a:r>
              <a:rPr dirty="0" sz="1500" spc="-4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waste</a:t>
            </a:r>
            <a:r>
              <a:rPr dirty="0" sz="1500" spc="-4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reduction</a:t>
            </a:r>
            <a:endParaRPr sz="1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endParaRPr sz="1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r>
              <a:rPr dirty="0" sz="1000">
                <a:latin typeface="Lucida Sans Unicode"/>
                <a:cs typeface="Lucida Sans Unicode"/>
              </a:rPr>
              <a:t>UX</a:t>
            </a:r>
            <a:r>
              <a:rPr dirty="0" sz="1000" spc="-4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design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for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vulnerable</a:t>
            </a:r>
            <a:r>
              <a:rPr dirty="0" sz="1000" spc="-45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Lucida Sans Unicode"/>
                <a:cs typeface="Lucida Sans Unicode"/>
              </a:rPr>
              <a:t>groups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r>
              <a:rPr dirty="0" sz="1000" spc="-50">
                <a:latin typeface="Lucida Sans Unicode"/>
                <a:cs typeface="Lucida Sans Unicode"/>
              </a:rPr>
              <a:t>multi-</a:t>
            </a:r>
            <a:r>
              <a:rPr dirty="0" sz="1000">
                <a:latin typeface="Lucida Sans Unicode"/>
                <a:cs typeface="Lucida Sans Unicode"/>
              </a:rPr>
              <a:t>channel</a:t>
            </a:r>
            <a:r>
              <a:rPr dirty="0" sz="1000" spc="-3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access</a:t>
            </a:r>
            <a:r>
              <a:rPr dirty="0" sz="1000" spc="-3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(not</a:t>
            </a:r>
            <a:r>
              <a:rPr dirty="0" sz="1000" spc="-3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only</a:t>
            </a:r>
            <a:r>
              <a:rPr dirty="0" sz="1000" spc="-30">
                <a:latin typeface="Lucida Sans Unicode"/>
                <a:cs typeface="Lucida Sans Unicode"/>
              </a:rPr>
              <a:t> </a:t>
            </a:r>
            <a:r>
              <a:rPr dirty="0" sz="1000" spc="-55">
                <a:latin typeface="Lucida Sans Unicode"/>
                <a:cs typeface="Lucida Sans Unicode"/>
              </a:rPr>
              <a:t>web-</a:t>
            </a:r>
            <a:r>
              <a:rPr dirty="0" sz="1000" spc="-10">
                <a:latin typeface="Lucida Sans Unicode"/>
                <a:cs typeface="Lucida Sans Unicode"/>
              </a:rPr>
              <a:t>based)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000">
              <a:latin typeface="Lucida Sans Unicode"/>
              <a:cs typeface="Lucida Sans Unicode"/>
            </a:endParaRPr>
          </a:p>
          <a:p>
            <a:pPr marR="2572385">
              <a:lnSpc>
                <a:spcPct val="112500"/>
              </a:lnSpc>
              <a:spcBef>
                <a:spcPts val="5"/>
              </a:spcBef>
            </a:pPr>
            <a:r>
              <a:rPr dirty="0" sz="1000">
                <a:latin typeface="Lucida Sans Unicode"/>
                <a:cs typeface="Lucida Sans Unicode"/>
              </a:rPr>
              <a:t>Privacy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by</a:t>
            </a:r>
            <a:r>
              <a:rPr dirty="0" sz="1000" spc="5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Lucida Sans Unicode"/>
                <a:cs typeface="Lucida Sans Unicode"/>
              </a:rPr>
              <a:t>design user</a:t>
            </a:r>
            <a:r>
              <a:rPr dirty="0" sz="1000" spc="-75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Lucida Sans Unicode"/>
                <a:cs typeface="Lucida Sans Unicode"/>
              </a:rPr>
              <a:t>trust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r>
              <a:rPr dirty="0" sz="1000" spc="-20">
                <a:latin typeface="Lucida Sans Unicode"/>
                <a:cs typeface="Lucida Sans Unicode"/>
              </a:rPr>
              <a:t>digital</a:t>
            </a:r>
            <a:r>
              <a:rPr dirty="0" sz="1000" spc="-25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Lucida Sans Unicode"/>
                <a:cs typeface="Lucida Sans Unicode"/>
              </a:rPr>
              <a:t>ethics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935"/>
              </a:spcBef>
            </a:pPr>
            <a:endParaRPr sz="1000">
              <a:latin typeface="Lucida Sans Unicode"/>
              <a:cs typeface="Lucida Sans Unicode"/>
            </a:endParaRPr>
          </a:p>
          <a:p>
            <a:pPr marR="2044064">
              <a:lnSpc>
                <a:spcPct val="112500"/>
              </a:lnSpc>
            </a:pPr>
            <a:r>
              <a:rPr dirty="0" sz="1000" spc="-160">
                <a:latin typeface="Lucida Sans Unicode"/>
                <a:cs typeface="Lucida Sans Unicode"/>
              </a:rPr>
              <a:t>A+</a:t>
            </a:r>
            <a:r>
              <a:rPr dirty="0" sz="1000" spc="-6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Lucida Sans Unicode"/>
                <a:cs typeface="Lucida Sans Unicode"/>
              </a:rPr>
              <a:t>energy</a:t>
            </a:r>
            <a:r>
              <a:rPr dirty="0" sz="1000" spc="-6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Lucida Sans Unicode"/>
                <a:cs typeface="Lucida Sans Unicode"/>
              </a:rPr>
              <a:t>class</a:t>
            </a:r>
            <a:r>
              <a:rPr dirty="0" sz="1000" spc="50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renewable</a:t>
            </a:r>
            <a:r>
              <a:rPr dirty="0" sz="1000" spc="-6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Lucida Sans Unicode"/>
                <a:cs typeface="Lucida Sans Unicode"/>
              </a:rPr>
              <a:t>energy</a:t>
            </a:r>
            <a:r>
              <a:rPr dirty="0" sz="1000" spc="-55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Lucida Sans Unicode"/>
                <a:cs typeface="Lucida Sans Unicode"/>
              </a:rPr>
              <a:t>sources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r>
              <a:rPr dirty="0" sz="1000" spc="-10">
                <a:latin typeface="Lucida Sans Unicode"/>
                <a:cs typeface="Lucida Sans Unicode"/>
              </a:rPr>
              <a:t>smart</a:t>
            </a:r>
            <a:r>
              <a:rPr dirty="0" sz="1000" spc="-35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Lucida Sans Unicode"/>
                <a:cs typeface="Lucida Sans Unicode"/>
              </a:rPr>
              <a:t>energy</a:t>
            </a:r>
            <a:r>
              <a:rPr dirty="0" sz="1000" spc="-3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Lucida Sans Unicode"/>
                <a:cs typeface="Lucida Sans Unicode"/>
              </a:rPr>
              <a:t>management</a:t>
            </a:r>
            <a:r>
              <a:rPr dirty="0" sz="1000" spc="-35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Lucida Sans Unicode"/>
                <a:cs typeface="Lucida Sans Unicode"/>
              </a:rPr>
              <a:t>systems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000">
              <a:latin typeface="Lucida Sans Unicode"/>
              <a:cs typeface="Lucida Sans Unicode"/>
            </a:endParaRPr>
          </a:p>
          <a:p>
            <a:pPr marR="2454275">
              <a:lnSpc>
                <a:spcPct val="112500"/>
              </a:lnSpc>
            </a:pPr>
            <a:r>
              <a:rPr dirty="0" sz="1000" spc="-10">
                <a:latin typeface="Lucida Sans Unicode"/>
                <a:cs typeface="Lucida Sans Unicode"/>
              </a:rPr>
              <a:t>Interoperability </a:t>
            </a:r>
            <a:r>
              <a:rPr dirty="0" sz="1000" spc="-45">
                <a:latin typeface="Lucida Sans Unicode"/>
                <a:cs typeface="Lucida Sans Unicode"/>
              </a:rPr>
              <a:t>once-</a:t>
            </a:r>
            <a:r>
              <a:rPr dirty="0" sz="1000">
                <a:latin typeface="Lucida Sans Unicode"/>
                <a:cs typeface="Lucida Sans Unicode"/>
              </a:rPr>
              <a:t>only</a:t>
            </a:r>
            <a:r>
              <a:rPr dirty="0" sz="1000" spc="-5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Lucida Sans Unicode"/>
                <a:cs typeface="Lucida Sans Unicode"/>
              </a:rPr>
              <a:t>principle </a:t>
            </a:r>
            <a:r>
              <a:rPr dirty="0" sz="1000">
                <a:latin typeface="Lucida Sans Unicode"/>
                <a:cs typeface="Lucida Sans Unicode"/>
              </a:rPr>
              <a:t>open</a:t>
            </a:r>
            <a:r>
              <a:rPr dirty="0" sz="1000" spc="-7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Lucida Sans Unicode"/>
                <a:cs typeface="Lucida Sans Unicode"/>
              </a:rPr>
              <a:t>data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r>
              <a:rPr dirty="0" sz="1000">
                <a:latin typeface="Lucida Sans Unicode"/>
                <a:cs typeface="Lucida Sans Unicode"/>
              </a:rPr>
              <a:t>fewer</a:t>
            </a:r>
            <a:r>
              <a:rPr dirty="0" sz="1000" spc="-6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physical</a:t>
            </a:r>
            <a:r>
              <a:rPr dirty="0" sz="1000" spc="-6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visits</a:t>
            </a:r>
            <a:r>
              <a:rPr dirty="0" sz="1000" spc="-6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for</a:t>
            </a:r>
            <a:r>
              <a:rPr dirty="0" sz="1000" spc="-6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Lucida Sans Unicode"/>
                <a:cs typeface="Lucida Sans Unicode"/>
              </a:rPr>
              <a:t>citizens</a:t>
            </a:r>
            <a:endParaRPr sz="1000">
              <a:latin typeface="Lucida Sans Unicode"/>
              <a:cs typeface="Lucida Sans Unicode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1023937" y="2624137"/>
          <a:ext cx="16316325" cy="662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7650"/>
                <a:gridCol w="4057650"/>
                <a:gridCol w="4057650"/>
                <a:gridCol w="4057650"/>
              </a:tblGrid>
              <a:tr h="82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82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82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82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82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82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82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82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81982" y="508400"/>
            <a:ext cx="14924405" cy="12871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250" spc="375"/>
              <a:t>ADDED</a:t>
            </a:r>
            <a:r>
              <a:rPr dirty="0" sz="8250" spc="850"/>
              <a:t> </a:t>
            </a:r>
            <a:r>
              <a:rPr dirty="0" sz="8250" spc="640"/>
              <a:t>VALUE</a:t>
            </a:r>
            <a:r>
              <a:rPr dirty="0" sz="8250" spc="860"/>
              <a:t> </a:t>
            </a:r>
            <a:r>
              <a:rPr dirty="0" sz="8250" spc="615"/>
              <a:t>EXAMPLES</a:t>
            </a:r>
            <a:endParaRPr sz="82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Claudia Pučić</dc:creator>
  <cp:keywords>DAG_nRi4AOI,BAELypvMgu0,0</cp:keywords>
  <dc:title>Copy of EU CALLS AND PROJECT OPPORTUNITIES</dc:title>
  <dcterms:created xsi:type="dcterms:W3CDTF">2026-01-27T18:02:50Z</dcterms:created>
  <dcterms:modified xsi:type="dcterms:W3CDTF">2026-01-27T18:02:50Z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2026-01-27T00:00:00Z</vt:filetime>
  </property>
  <property fmtid="{D5CDD505-2E9C-101B-9397-08002B2CF9AE}" pid="3" name="Creator">
    <vt:lpwstr>Canva</vt:lpwstr>
  </property>
  <property fmtid="{D5CDD505-2E9C-101B-9397-08002B2CF9AE}" pid="4" name="LastSaved">
    <vt:filetime>2026-01-27T00:00:00Z</vt:filetime>
  </property>
  <property fmtid="{D5CDD505-2E9C-101B-9397-08002B2CF9AE}" pid="5" name="Producer">
    <vt:lpwstr>Canva</vt:lpwstr>
  </property>
</Properties>
</file>